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FEC910-3214-480B-BE42-1865D33DC71C}" type="datetimeFigureOut">
              <a:rPr lang="hr-HR" smtClean="0"/>
              <a:t>23.11.2011.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341B2C-A33F-4822-89CF-59BB3B80C2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EDUARDO DA SILVA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Mateja Šebalj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8532440" y="2924944"/>
            <a:ext cx="360040" cy="4103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him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28800"/>
            <a:ext cx="3960440" cy="50405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Eduardo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Silva was born on February 25, 1983rd in Rio de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Janiero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is also known as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Dudu</a:t>
            </a:r>
            <a:r>
              <a:rPr lang="hr-H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Slika 3" descr="eduard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204864"/>
            <a:ext cx="3684728" cy="2759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Football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4330824" cy="489894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Eduardo is a Brazilian-Croatian footballer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Previously he played for Brazil's New Kennedy, Inter-Zagreb,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Dinamo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Zagreb and London's Arsenal.</a:t>
            </a:r>
            <a:endParaRPr lang="hr-H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Slika 3" descr="eduard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268760"/>
            <a:ext cx="2647355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Slika 4" descr="ed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077072"/>
            <a:ext cx="2664296" cy="25528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Career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4690864" cy="46109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Eduardo started his career in his native Brazil, in the club New Kennedy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 a fifteen year old spotted by scouts as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Dinamo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Zagreb, and he moved to the juniors of the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club</a:t>
            </a:r>
            <a:r>
              <a:rPr lang="hr-H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Slika 4" descr="ed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04864"/>
            <a:ext cx="2808312" cy="35068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ARSENAL: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2 July 2007. confirmed to be transferred to the English football giants Arsenal, who signed for four years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preparatory period, the Amsterdam Tournament against Lazio Roman scored his first goal for his new club,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</a:t>
            </a:r>
            <a:r>
              <a:rPr lang="hr-H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</a:t>
            </a:r>
            <a:r>
              <a:rPr lang="hr-HR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return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match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Champions League qualifying round against Sparta Prague and gave his debut in official matches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National </a:t>
            </a:r>
            <a:r>
              <a:rPr lang="hr-HR" dirty="0" smtClean="0"/>
              <a:t>team: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4762872" cy="482693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2002. Eduardo took Croatian nationality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 missed the World Cup in Germany, under the new coach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Slaven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Bilic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Eduardo came to the place of the first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Against Russia in Moscow, played his first competitive match in the Croatian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jersey</a:t>
            </a:r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Slika 3" descr="edd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2808312" cy="3096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Injury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4690864" cy="4826936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Eduardo suffered a serious ankle injury in the match with Birmingham, it was attacked Martin Taylor, who immediately got a red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card</a:t>
            </a:r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Eduardo suffered an open fracture of the fibula, or outer bone on his left leg after which he immediately underwent surgery in Birmingham hospital.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Slika 3" descr="edurd 1111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772816"/>
            <a:ext cx="2828925" cy="21857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Slika 5" descr="ozljed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365104"/>
            <a:ext cx="3034389" cy="1973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goto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73351" y="0"/>
            <a:ext cx="9517351" cy="710140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randomBar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261</Words>
  <Application>Microsoft Office PowerPoint</Application>
  <PresentationFormat>Prikaz na zaslonu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EDUARDO DA SILVA</vt:lpstr>
      <vt:lpstr>about him:</vt:lpstr>
      <vt:lpstr>Football:</vt:lpstr>
      <vt:lpstr>Career:</vt:lpstr>
      <vt:lpstr>ARSENAL:</vt:lpstr>
      <vt:lpstr>National team:</vt:lpstr>
      <vt:lpstr>Injury: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EDUARDO DA SILVA</dc:title>
  <dc:creator>Korisnik</dc:creator>
  <cp:lastModifiedBy>Korisnik</cp:lastModifiedBy>
  <cp:revision>6</cp:revision>
  <dcterms:created xsi:type="dcterms:W3CDTF">2011-11-23T16:17:42Z</dcterms:created>
  <dcterms:modified xsi:type="dcterms:W3CDTF">2011-11-23T17:15:11Z</dcterms:modified>
</cp:coreProperties>
</file>