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02BD6BF-6B0B-4146-AC7B-DA8F9B9BE3A6}" type="datetimeFigureOut">
              <a:rPr lang="sr-Latn-CS" smtClean="0"/>
              <a:pPr/>
              <a:t>10.10.2011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3CB869C-CA71-4212-9F35-D2CDB8CDC6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D6BF-6B0B-4146-AC7B-DA8F9B9BE3A6}" type="datetimeFigureOut">
              <a:rPr lang="sr-Latn-CS" smtClean="0"/>
              <a:pPr/>
              <a:t>10.10.2011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869C-CA71-4212-9F35-D2CDB8CDC6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D6BF-6B0B-4146-AC7B-DA8F9B9BE3A6}" type="datetimeFigureOut">
              <a:rPr lang="sr-Latn-CS" smtClean="0"/>
              <a:pPr/>
              <a:t>10.10.2011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869C-CA71-4212-9F35-D2CDB8CDC6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02BD6BF-6B0B-4146-AC7B-DA8F9B9BE3A6}" type="datetimeFigureOut">
              <a:rPr lang="sr-Latn-CS" smtClean="0"/>
              <a:pPr/>
              <a:t>10.10.2011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869C-CA71-4212-9F35-D2CDB8CDC6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02BD6BF-6B0B-4146-AC7B-DA8F9B9BE3A6}" type="datetimeFigureOut">
              <a:rPr lang="sr-Latn-CS" smtClean="0"/>
              <a:pPr/>
              <a:t>10.10.2011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3CB869C-CA71-4212-9F35-D2CDB8CDC62A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02BD6BF-6B0B-4146-AC7B-DA8F9B9BE3A6}" type="datetimeFigureOut">
              <a:rPr lang="sr-Latn-CS" smtClean="0"/>
              <a:pPr/>
              <a:t>10.10.2011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CB869C-CA71-4212-9F35-D2CDB8CDC6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02BD6BF-6B0B-4146-AC7B-DA8F9B9BE3A6}" type="datetimeFigureOut">
              <a:rPr lang="sr-Latn-CS" smtClean="0"/>
              <a:pPr/>
              <a:t>10.10.2011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3CB869C-CA71-4212-9F35-D2CDB8CDC6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D6BF-6B0B-4146-AC7B-DA8F9B9BE3A6}" type="datetimeFigureOut">
              <a:rPr lang="sr-Latn-CS" smtClean="0"/>
              <a:pPr/>
              <a:t>10.10.2011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B869C-CA71-4212-9F35-D2CDB8CDC6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02BD6BF-6B0B-4146-AC7B-DA8F9B9BE3A6}" type="datetimeFigureOut">
              <a:rPr lang="sr-Latn-CS" smtClean="0"/>
              <a:pPr/>
              <a:t>10.10.2011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CB869C-CA71-4212-9F35-D2CDB8CDC6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02BD6BF-6B0B-4146-AC7B-DA8F9B9BE3A6}" type="datetimeFigureOut">
              <a:rPr lang="sr-Latn-CS" smtClean="0"/>
              <a:pPr/>
              <a:t>10.10.2011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3CB869C-CA71-4212-9F35-D2CDB8CDC6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02BD6BF-6B0B-4146-AC7B-DA8F9B9BE3A6}" type="datetimeFigureOut">
              <a:rPr lang="sr-Latn-CS" smtClean="0"/>
              <a:pPr/>
              <a:t>10.10.2011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3CB869C-CA71-4212-9F35-D2CDB8CDC6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02BD6BF-6B0B-4146-AC7B-DA8F9B9BE3A6}" type="datetimeFigureOut">
              <a:rPr lang="sr-Latn-CS" smtClean="0"/>
              <a:pPr/>
              <a:t>10.10.2011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3CB869C-CA71-4212-9F35-D2CDB8CDC62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John Lennon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Antonija </a:t>
            </a:r>
            <a:r>
              <a:rPr lang="hr-HR" dirty="0" smtClean="0"/>
              <a:t>Vuković 7.b</a:t>
            </a:r>
          </a:p>
          <a:p>
            <a:r>
              <a:rPr lang="hr-HR" dirty="0" smtClean="0"/>
              <a:t>Jelena Hodak 7.b</a:t>
            </a:r>
            <a:endParaRPr lang="hr-H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John Winston Ono Lennon was born in Liverpool 9. October 1940.</a:t>
            </a:r>
            <a:endParaRPr lang="pl-PL" dirty="0" smtClean="0"/>
          </a:p>
        </p:txBody>
      </p:sp>
      <p:pic>
        <p:nvPicPr>
          <p:cNvPr id="4" name="Picture 3" descr="antoni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92525">
            <a:off x="5072066" y="3650445"/>
            <a:ext cx="2786082" cy="237888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C</a:t>
            </a:r>
            <a:r>
              <a:rPr lang="hr-HR" dirty="0" smtClean="0"/>
              <a:t>hildhood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r>
              <a:rPr lang="en-US" dirty="0" smtClean="0"/>
              <a:t>Father Fred Lennon was absent from home</a:t>
            </a:r>
            <a:r>
              <a:rPr lang="hr-HR" dirty="0" smtClean="0"/>
              <a:t>.</a:t>
            </a:r>
          </a:p>
          <a:p>
            <a:r>
              <a:rPr lang="en-US" dirty="0" smtClean="0"/>
              <a:t>The father returned the family five years later, but his wife Julia did not want to live with it.</a:t>
            </a:r>
            <a:endParaRPr lang="hr-HR" dirty="0" smtClean="0"/>
          </a:p>
        </p:txBody>
      </p:sp>
      <p:pic>
        <p:nvPicPr>
          <p:cNvPr id="4" name="Picture 3" descr="antonija 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239486">
            <a:off x="4282014" y="3578328"/>
            <a:ext cx="3000396" cy="28064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His mother died 1958. in </a:t>
            </a:r>
            <a:r>
              <a:rPr lang="en-US" dirty="0" smtClean="0"/>
              <a:t>a car accident in front of the house damage, when John was seventeen years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Picture 3" descr="john lenn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2604" y="2991269"/>
            <a:ext cx="3384734" cy="32794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The Beatles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1995. founded his first group</a:t>
            </a:r>
            <a:r>
              <a:rPr lang="hr-HR" dirty="0" smtClean="0"/>
              <a:t> The Quarrymen, s prijateljem Peteom Shottonom. </a:t>
            </a:r>
          </a:p>
          <a:p>
            <a:r>
              <a:rPr lang="hr-HR" dirty="0" smtClean="0"/>
              <a:t>Other members were </a:t>
            </a:r>
            <a:r>
              <a:rPr lang="sv-SE" dirty="0" smtClean="0"/>
              <a:t>Nigel Walley </a:t>
            </a:r>
            <a:r>
              <a:rPr lang="hr-HR" dirty="0" smtClean="0"/>
              <a:t>und </a:t>
            </a:r>
            <a:r>
              <a:rPr lang="sv-SE" dirty="0" smtClean="0"/>
              <a:t> Ivan Vaughan</a:t>
            </a:r>
            <a:r>
              <a:rPr lang="hr-HR" dirty="0" smtClean="0"/>
              <a:t>.</a:t>
            </a:r>
          </a:p>
        </p:txBody>
      </p:sp>
      <p:pic>
        <p:nvPicPr>
          <p:cNvPr id="4" name="Picture 3" descr="nez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52066">
            <a:off x="4068485" y="3784544"/>
            <a:ext cx="3929090" cy="200026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Solo Albums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before the dissolution of the group recorded three experimental albums with his second wife Yoko Ono. His most successful album John Lennon / Plastic Ono Band in 1970. Imagine, 1971.</a:t>
            </a:r>
            <a:endParaRPr lang="hr-HR" dirty="0"/>
          </a:p>
        </p:txBody>
      </p:sp>
      <p:pic>
        <p:nvPicPr>
          <p:cNvPr id="4" name="Picture 3" descr="ja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714752"/>
            <a:ext cx="2928958" cy="292895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b="1" dirty="0" smtClean="0"/>
              <a:t>Murder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He was killed 8. October 1980. years, </a:t>
            </a:r>
            <a:r>
              <a:rPr lang="en-US" dirty="0" smtClean="0"/>
              <a:t>shot dead by Mark David Chapman in front of the Dakota building in New York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Picture 3" descr="nez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30350" y="3286123"/>
            <a:ext cx="2440121" cy="335756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Picture 4" descr="k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57811" y="3000373"/>
            <a:ext cx="2153813" cy="29289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ADHD</a:t>
            </a:r>
            <a:endParaRPr lang="hr-HR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64381"/>
            <a:ext cx="4000528" cy="252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143116"/>
            <a:ext cx="4129117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63</TotalTime>
  <Words>162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John Lennon</vt:lpstr>
      <vt:lpstr>Slide 2</vt:lpstr>
      <vt:lpstr>Childhood</vt:lpstr>
      <vt:lpstr>Slide 4</vt:lpstr>
      <vt:lpstr>The Beatles </vt:lpstr>
      <vt:lpstr>Solo Albums </vt:lpstr>
      <vt:lpstr> Murder </vt:lpstr>
      <vt:lpstr>ADHD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Lennon</dc:title>
  <dc:creator>user</dc:creator>
  <cp:lastModifiedBy>user</cp:lastModifiedBy>
  <cp:revision>8</cp:revision>
  <dcterms:created xsi:type="dcterms:W3CDTF">2011-10-10T13:09:22Z</dcterms:created>
  <dcterms:modified xsi:type="dcterms:W3CDTF">2011-10-10T14:39:28Z</dcterms:modified>
</cp:coreProperties>
</file>