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2" r:id="rId3"/>
    <p:sldId id="257" r:id="rId4"/>
    <p:sldId id="261" r:id="rId5"/>
    <p:sldId id="258" r:id="rId6"/>
    <p:sldId id="259" r:id="rId7"/>
    <p:sldId id="260" r:id="rId8"/>
    <p:sldId id="264" r:id="rId9"/>
    <p:sldId id="265" r:id="rId10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26" autoAdjust="0"/>
    <p:restoredTop sz="94660"/>
  </p:normalViewPr>
  <p:slideViewPr>
    <p:cSldViewPr>
      <p:cViewPr varScale="1">
        <p:scale>
          <a:sx n="74" d="100"/>
          <a:sy n="74" d="100"/>
        </p:scale>
        <p:origin x="-10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slov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17" name="Podnaslov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r-HR" smtClean="0"/>
              <a:t>Kliknite da biste uredili stil podnaslova matrice</a:t>
            </a:r>
            <a:endParaRPr kumimoji="0" lang="en-US"/>
          </a:p>
        </p:txBody>
      </p:sp>
      <p:sp>
        <p:nvSpPr>
          <p:cNvPr id="30" name="Rezervirano mjesto datum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50FA8-7120-4BE6-8197-9ED160FF79EF}" type="datetimeFigureOut">
              <a:rPr lang="sr-Latn-CS" smtClean="0"/>
              <a:pPr/>
              <a:t>30.11.2011</a:t>
            </a:fld>
            <a:endParaRPr lang="hr-HR"/>
          </a:p>
        </p:txBody>
      </p:sp>
      <p:sp>
        <p:nvSpPr>
          <p:cNvPr id="19" name="Rezervirano mjesto podnožja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27" name="Rezervirano mjesto broja slajd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DE52D-A23E-45AD-9A0D-C3C9D5FC5E0F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50FA8-7120-4BE6-8197-9ED160FF79EF}" type="datetimeFigureOut">
              <a:rPr lang="sr-Latn-CS" smtClean="0"/>
              <a:pPr/>
              <a:t>30.11.2011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DE52D-A23E-45AD-9A0D-C3C9D5FC5E0F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50FA8-7120-4BE6-8197-9ED160FF79EF}" type="datetimeFigureOut">
              <a:rPr lang="sr-Latn-CS" smtClean="0"/>
              <a:pPr/>
              <a:t>30.11.2011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DE52D-A23E-45AD-9A0D-C3C9D5FC5E0F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50FA8-7120-4BE6-8197-9ED160FF79EF}" type="datetimeFigureOut">
              <a:rPr lang="sr-Latn-CS" smtClean="0"/>
              <a:pPr/>
              <a:t>30.11.2011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DE52D-A23E-45AD-9A0D-C3C9D5FC5E0F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50FA8-7120-4BE6-8197-9ED160FF79EF}" type="datetimeFigureOut">
              <a:rPr lang="sr-Latn-CS" smtClean="0"/>
              <a:pPr/>
              <a:t>30.11.2011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DE52D-A23E-45AD-9A0D-C3C9D5FC5E0F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50FA8-7120-4BE6-8197-9ED160FF79EF}" type="datetimeFigureOut">
              <a:rPr lang="sr-Latn-CS" smtClean="0"/>
              <a:pPr/>
              <a:t>30.11.2011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DE52D-A23E-45AD-9A0D-C3C9D5FC5E0F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5" name="Rezervirano mjesto sadržaja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50FA8-7120-4BE6-8197-9ED160FF79EF}" type="datetimeFigureOut">
              <a:rPr lang="sr-Latn-CS" smtClean="0"/>
              <a:pPr/>
              <a:t>30.11.2011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DE52D-A23E-45AD-9A0D-C3C9D5FC5E0F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50FA8-7120-4BE6-8197-9ED160FF79EF}" type="datetimeFigureOut">
              <a:rPr lang="sr-Latn-CS" smtClean="0"/>
              <a:pPr/>
              <a:t>30.11.2011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DE52D-A23E-45AD-9A0D-C3C9D5FC5E0F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50FA8-7120-4BE6-8197-9ED160FF79EF}" type="datetimeFigureOut">
              <a:rPr lang="sr-Latn-CS" smtClean="0"/>
              <a:pPr/>
              <a:t>30.11.2011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DE52D-A23E-45AD-9A0D-C3C9D5FC5E0F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50FA8-7120-4BE6-8197-9ED160FF79EF}" type="datetimeFigureOut">
              <a:rPr lang="sr-Latn-CS" smtClean="0"/>
              <a:pPr/>
              <a:t>30.11.2011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DE52D-A23E-45AD-9A0D-C3C9D5FC5E0F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avokutnik s odsječenim zaobljenim jednim kuto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kutni trokut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50FA8-7120-4BE6-8197-9ED160FF79EF}" type="datetimeFigureOut">
              <a:rPr lang="sr-Latn-CS" smtClean="0"/>
              <a:pPr/>
              <a:t>30.11.2011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6BDE52D-A23E-45AD-9A0D-C3C9D5FC5E0F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r-HR" smtClean="0"/>
              <a:t>Pritisnite ikonu za dodavanje slike</a:t>
            </a:r>
            <a:endParaRPr kumimoji="0" lang="en-US" dirty="0"/>
          </a:p>
        </p:txBody>
      </p:sp>
      <p:sp>
        <p:nvSpPr>
          <p:cNvPr id="10" name="Prostoručno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Prostoručno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ručno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Prostoručno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Rezervirano mjesto naslova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0" name="Rezervirano mjesto teksta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  <a:p>
            <a:pPr lvl="1" eaLnBrk="1" latinLnBrk="0" hangingPunct="1"/>
            <a:r>
              <a:rPr kumimoji="0" lang="hr-HR" smtClean="0"/>
              <a:t>Druga razina</a:t>
            </a:r>
          </a:p>
          <a:p>
            <a:pPr lvl="2" eaLnBrk="1" latinLnBrk="0" hangingPunct="1"/>
            <a:r>
              <a:rPr kumimoji="0" lang="hr-HR" smtClean="0"/>
              <a:t>Treća razina</a:t>
            </a:r>
          </a:p>
          <a:p>
            <a:pPr lvl="3" eaLnBrk="1" latinLnBrk="0" hangingPunct="1"/>
            <a:r>
              <a:rPr kumimoji="0" lang="hr-HR" smtClean="0"/>
              <a:t>Četvrta razina</a:t>
            </a:r>
          </a:p>
          <a:p>
            <a:pPr lvl="4" eaLnBrk="1" latinLnBrk="0" hangingPunct="1"/>
            <a:r>
              <a:rPr kumimoji="0" lang="hr-HR" smtClean="0"/>
              <a:t>Peta razina</a:t>
            </a:r>
            <a:endParaRPr kumimoji="0" lang="en-US"/>
          </a:p>
        </p:txBody>
      </p:sp>
      <p:sp>
        <p:nvSpPr>
          <p:cNvPr id="10" name="Rezervirano mjesto datuma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C350FA8-7120-4BE6-8197-9ED160FF79EF}" type="datetimeFigureOut">
              <a:rPr lang="sr-Latn-CS" smtClean="0"/>
              <a:pPr/>
              <a:t>30.11.2011</a:t>
            </a:fld>
            <a:endParaRPr lang="hr-HR"/>
          </a:p>
        </p:txBody>
      </p:sp>
      <p:sp>
        <p:nvSpPr>
          <p:cNvPr id="22" name="Rezervirano mjesto podnožja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18" name="Rezervirano mjesto broja slajda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6BDE52D-A23E-45AD-9A0D-C3C9D5FC5E0F}" type="slidenum">
              <a:rPr lang="hr-HR" smtClean="0"/>
              <a:pPr/>
              <a:t>‹#›</a:t>
            </a:fld>
            <a:endParaRPr lang="hr-HR"/>
          </a:p>
        </p:txBody>
      </p:sp>
      <p:grpSp>
        <p:nvGrpSpPr>
          <p:cNvPr id="2" name="Grup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Prostoručno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Prostoručno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IVANO BALIĆ</a:t>
            </a: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 dirty="0" smtClean="0"/>
          </a:p>
          <a:p>
            <a:endParaRPr lang="hr-HR" dirty="0"/>
          </a:p>
          <a:p>
            <a:r>
              <a:rPr lang="hr-HR" dirty="0" smtClean="0"/>
              <a:t>MATIJA </a:t>
            </a:r>
            <a:r>
              <a:rPr lang="hr-HR" dirty="0" smtClean="0"/>
              <a:t>ŠPEHAR   AND  IVAN </a:t>
            </a:r>
            <a:r>
              <a:rPr lang="hr-HR" dirty="0" smtClean="0"/>
              <a:t>VUKOVIĆ</a:t>
            </a:r>
            <a:endParaRPr lang="hr-HR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 smtClean="0"/>
              <a:t>Ivano </a:t>
            </a:r>
            <a:r>
              <a:rPr lang="hr-HR" dirty="0" err="1" smtClean="0"/>
              <a:t>and</a:t>
            </a:r>
            <a:r>
              <a:rPr lang="hr-HR" dirty="0" smtClean="0"/>
              <a:t> team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28596" y="1857364"/>
            <a:ext cx="8229600" cy="4389120"/>
          </a:xfrm>
        </p:spPr>
        <p:txBody>
          <a:bodyPr/>
          <a:lstStyle/>
          <a:p>
            <a:r>
              <a:rPr lang="en-US" dirty="0" err="1" smtClean="0"/>
              <a:t>Ivano</a:t>
            </a:r>
            <a:r>
              <a:rPr lang="en-US" dirty="0" smtClean="0"/>
              <a:t> is a very good shooter and often score a goal</a:t>
            </a:r>
            <a:r>
              <a:rPr lang="hr-HR" dirty="0" smtClean="0"/>
              <a:t>.</a:t>
            </a:r>
          </a:p>
          <a:p>
            <a:r>
              <a:rPr lang="en-US" dirty="0" err="1" smtClean="0"/>
              <a:t>Ivano</a:t>
            </a:r>
            <a:r>
              <a:rPr lang="en-US" dirty="0" smtClean="0"/>
              <a:t> is not very young but plays well in good shape</a:t>
            </a:r>
            <a:r>
              <a:rPr lang="hr-HR" dirty="0" smtClean="0"/>
              <a:t>.</a:t>
            </a:r>
          </a:p>
          <a:p>
            <a:r>
              <a:rPr lang="hr-HR" dirty="0" err="1" smtClean="0"/>
              <a:t>When</a:t>
            </a:r>
            <a:r>
              <a:rPr lang="hr-HR" dirty="0" smtClean="0"/>
              <a:t> Ivano </a:t>
            </a:r>
            <a:r>
              <a:rPr lang="hr-HR" dirty="0" err="1" smtClean="0"/>
              <a:t>plays</a:t>
            </a:r>
            <a:r>
              <a:rPr lang="hr-HR" dirty="0" smtClean="0"/>
              <a:t> he </a:t>
            </a:r>
            <a:r>
              <a:rPr lang="hr-HR" dirty="0" err="1" smtClean="0"/>
              <a:t>doesn</a:t>
            </a:r>
            <a:r>
              <a:rPr lang="hr-HR" dirty="0" smtClean="0"/>
              <a:t>’t </a:t>
            </a:r>
            <a:r>
              <a:rPr lang="hr-HR" dirty="0" err="1" smtClean="0"/>
              <a:t>aim</a:t>
            </a:r>
            <a:r>
              <a:rPr lang="hr-HR" dirty="0" smtClean="0"/>
              <a:t> to </a:t>
            </a:r>
            <a:r>
              <a:rPr lang="hr-HR" dirty="0" err="1" smtClean="0"/>
              <a:t>win</a:t>
            </a:r>
            <a:r>
              <a:rPr lang="hr-HR" dirty="0" smtClean="0"/>
              <a:t>, but to </a:t>
            </a:r>
            <a:r>
              <a:rPr lang="hr-HR" dirty="0" err="1" smtClean="0"/>
              <a:t>play</a:t>
            </a:r>
            <a:r>
              <a:rPr lang="hr-HR" dirty="0" smtClean="0"/>
              <a:t> </a:t>
            </a:r>
            <a:r>
              <a:rPr lang="hr-HR" dirty="0" err="1" smtClean="0"/>
              <a:t>very</a:t>
            </a:r>
            <a:r>
              <a:rPr lang="hr-HR" dirty="0" smtClean="0"/>
              <a:t> </a:t>
            </a:r>
            <a:r>
              <a:rPr lang="hr-HR" dirty="0" err="1" smtClean="0"/>
              <a:t>good</a:t>
            </a:r>
            <a:r>
              <a:rPr lang="hr-HR" dirty="0" smtClean="0"/>
              <a:t>. </a:t>
            </a:r>
          </a:p>
          <a:p>
            <a:r>
              <a:rPr lang="en-US" dirty="0" err="1" smtClean="0"/>
              <a:t>Ivano</a:t>
            </a:r>
            <a:r>
              <a:rPr lang="en-US" dirty="0" smtClean="0"/>
              <a:t> is proud of himself and other players from </a:t>
            </a:r>
            <a:r>
              <a:rPr lang="hr-HR" dirty="0" smtClean="0"/>
              <a:t>his</a:t>
            </a:r>
            <a:r>
              <a:rPr lang="en-US" dirty="0" smtClean="0"/>
              <a:t> team</a:t>
            </a:r>
            <a:r>
              <a:rPr lang="hr-HR" dirty="0" smtClean="0"/>
              <a:t>.</a:t>
            </a:r>
            <a:endParaRPr lang="hr-HR" dirty="0"/>
          </a:p>
        </p:txBody>
      </p:sp>
      <p:pic>
        <p:nvPicPr>
          <p:cNvPr id="4" name="Slika 3" descr="kuler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00562" y="4143380"/>
            <a:ext cx="3730527" cy="2428868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HANDBALL</a:t>
            </a:r>
            <a:endParaRPr lang="hr-HR" dirty="0"/>
          </a:p>
        </p:txBody>
      </p:sp>
      <p:pic>
        <p:nvPicPr>
          <p:cNvPr id="4" name="Rezervirano mjesto sadržaja 3" descr="ivanooooo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714876" y="1500174"/>
            <a:ext cx="4143404" cy="412048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sp>
        <p:nvSpPr>
          <p:cNvPr id="8" name="Pravokutnik 7"/>
          <p:cNvSpPr/>
          <p:nvPr/>
        </p:nvSpPr>
        <p:spPr>
          <a:xfrm>
            <a:off x="285720" y="2214554"/>
            <a:ext cx="457203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He won a gold medal at the Mediterranean Games </a:t>
            </a:r>
            <a:r>
              <a:rPr lang="en-US" sz="2400" dirty="0" smtClean="0"/>
              <a:t>2001</a:t>
            </a:r>
            <a:r>
              <a:rPr lang="hr-HR" sz="2400" dirty="0" smtClean="0"/>
              <a:t> </a:t>
            </a:r>
            <a:r>
              <a:rPr lang="en-US" sz="2400" dirty="0" err="1" smtClean="0"/>
              <a:t>th</a:t>
            </a:r>
            <a:r>
              <a:rPr lang="hr-HR" sz="2400" dirty="0" smtClean="0"/>
              <a:t> </a:t>
            </a:r>
            <a:r>
              <a:rPr lang="en-US" sz="2400" dirty="0" smtClean="0"/>
              <a:t>in </a:t>
            </a:r>
            <a:r>
              <a:rPr lang="en-US" sz="2400" dirty="0"/>
              <a:t>Tunisia.  </a:t>
            </a:r>
            <a:r>
              <a:rPr lang="en-US" sz="2400" dirty="0" err="1" smtClean="0"/>
              <a:t>Worl</a:t>
            </a:r>
            <a:r>
              <a:rPr lang="hr-HR" sz="2400" dirty="0" smtClean="0"/>
              <a:t>d </a:t>
            </a:r>
            <a:r>
              <a:rPr lang="en-US" sz="2400" dirty="0" smtClean="0"/>
              <a:t>Champion</a:t>
            </a:r>
            <a:r>
              <a:rPr lang="en-US" sz="2400" dirty="0"/>
              <a:t> </a:t>
            </a:r>
            <a:r>
              <a:rPr lang="en-US" sz="2400" dirty="0" smtClean="0"/>
              <a:t>2003</a:t>
            </a:r>
            <a:r>
              <a:rPr lang="hr-HR" sz="2400" dirty="0" smtClean="0"/>
              <a:t>rd</a:t>
            </a:r>
            <a:r>
              <a:rPr lang="en-US" sz="2400" dirty="0"/>
              <a:t> in </a:t>
            </a:r>
            <a:r>
              <a:rPr lang="en-US" sz="2400" dirty="0" err="1" smtClean="0"/>
              <a:t>Portu</a:t>
            </a:r>
            <a:r>
              <a:rPr lang="hr-HR" sz="2400" dirty="0" smtClean="0"/>
              <a:t>g</a:t>
            </a:r>
            <a:r>
              <a:rPr lang="en-US" sz="2400" dirty="0" smtClean="0"/>
              <a:t>a</a:t>
            </a:r>
            <a:r>
              <a:rPr lang="hr-HR" sz="2400" dirty="0" smtClean="0"/>
              <a:t>l. He is w</a:t>
            </a:r>
            <a:r>
              <a:rPr lang="en-US" sz="2400" dirty="0" smtClean="0"/>
              <a:t>inner </a:t>
            </a:r>
            <a:r>
              <a:rPr lang="hr-HR" sz="2400" dirty="0" smtClean="0"/>
              <a:t> </a:t>
            </a:r>
            <a:r>
              <a:rPr lang="en-US" sz="2400" dirty="0" smtClean="0"/>
              <a:t>of</a:t>
            </a:r>
            <a:r>
              <a:rPr lang="en-US" sz="2400" dirty="0"/>
              <a:t> a gold medal at the </a:t>
            </a:r>
            <a:r>
              <a:rPr lang="en-US" sz="2400" dirty="0" smtClean="0"/>
              <a:t>2004</a:t>
            </a:r>
            <a:r>
              <a:rPr lang="hr-HR" sz="2400" dirty="0" smtClean="0"/>
              <a:t>th</a:t>
            </a:r>
            <a:r>
              <a:rPr lang="en-US" sz="2400" dirty="0" smtClean="0"/>
              <a:t> </a:t>
            </a:r>
            <a:r>
              <a:rPr lang="en-US" sz="2400" dirty="0"/>
              <a:t>Olympic </a:t>
            </a:r>
            <a:r>
              <a:rPr lang="en-US" sz="2400" dirty="0" smtClean="0"/>
              <a:t>Games</a:t>
            </a:r>
            <a:r>
              <a:rPr lang="hr-HR" sz="2400" dirty="0" smtClean="0"/>
              <a:t> </a:t>
            </a:r>
            <a:r>
              <a:rPr lang="en-US" sz="2400" dirty="0" smtClean="0"/>
              <a:t>in Athens</a:t>
            </a:r>
            <a:r>
              <a:rPr lang="hr-HR" sz="2400" dirty="0" smtClean="0"/>
              <a:t>.</a:t>
            </a:r>
            <a:endParaRPr lang="hr-HR" sz="2400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 smtClean="0"/>
              <a:t>BEST PLAYER </a:t>
            </a:r>
            <a:endParaRPr lang="hr-HR" dirty="0"/>
          </a:p>
        </p:txBody>
      </p:sp>
      <p:pic>
        <p:nvPicPr>
          <p:cNvPr id="4" name="Rezervirano mjesto sadržaja 3" descr="leo mesi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 rot="20997548">
            <a:off x="2864040" y="2126845"/>
            <a:ext cx="5063847" cy="3797912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CLUB CARRER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Before rugby for many years, he led the basketball </a:t>
            </a:r>
            <a:r>
              <a:rPr lang="en-US" dirty="0" smtClean="0"/>
              <a:t>team</a:t>
            </a:r>
            <a:r>
              <a:rPr lang="hr-HR" dirty="0" smtClean="0"/>
              <a:t> </a:t>
            </a:r>
            <a:r>
              <a:rPr lang="en-US" dirty="0" smtClean="0"/>
              <a:t>then</a:t>
            </a:r>
            <a:r>
              <a:rPr lang="en-US" dirty="0"/>
              <a:t> </a:t>
            </a:r>
            <a:r>
              <a:rPr lang="en-US" dirty="0" err="1" smtClean="0"/>
              <a:t>Jugo</a:t>
            </a:r>
            <a:r>
              <a:rPr lang="hr-HR" dirty="0" err="1" smtClean="0"/>
              <a:t>slavija</a:t>
            </a:r>
            <a:r>
              <a:rPr lang="en-US" dirty="0"/>
              <a:t> and POP 84, today's KK Split, which is obviously influenced his unusual solutions and creativity in the game. Handball has </a:t>
            </a:r>
            <a:r>
              <a:rPr lang="en-US" dirty="0" smtClean="0"/>
              <a:t>beg</a:t>
            </a:r>
            <a:r>
              <a:rPr lang="hr-HR" dirty="0" smtClean="0"/>
              <a:t>i</a:t>
            </a:r>
            <a:r>
              <a:rPr lang="en-US" dirty="0" smtClean="0"/>
              <a:t>n</a:t>
            </a:r>
            <a:r>
              <a:rPr lang="en-US" dirty="0"/>
              <a:t> to play in the RK "Split". After three years of affirmations (2001 to 2004.) In RK </a:t>
            </a:r>
            <a:r>
              <a:rPr lang="en-US" dirty="0" err="1" smtClean="0"/>
              <a:t>Metkovi</a:t>
            </a:r>
            <a:r>
              <a:rPr lang="hr-HR" dirty="0" smtClean="0"/>
              <a:t>ć</a:t>
            </a:r>
            <a:r>
              <a:rPr lang="en-US" dirty="0" smtClean="0"/>
              <a:t>, Bali</a:t>
            </a:r>
            <a:r>
              <a:rPr lang="hr-HR" dirty="0" smtClean="0"/>
              <a:t>ć</a:t>
            </a:r>
            <a:r>
              <a:rPr lang="en-US" dirty="0"/>
              <a:t> 2004th for four years, moved to Portland San </a:t>
            </a:r>
            <a:r>
              <a:rPr lang="en-US" dirty="0" smtClean="0"/>
              <a:t>Antonio</a:t>
            </a:r>
            <a:r>
              <a:rPr lang="hr-HR" dirty="0"/>
              <a:t>.</a:t>
            </a: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CRAZY FOR HANDBALL</a:t>
            </a:r>
            <a:endParaRPr lang="hr-HR" dirty="0"/>
          </a:p>
        </p:txBody>
      </p:sp>
      <p:pic>
        <p:nvPicPr>
          <p:cNvPr id="4" name="Rezervirano mjesto sadržaja 3" descr="pederrr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000628" y="2285992"/>
            <a:ext cx="3175000" cy="3619500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  <p:sp>
        <p:nvSpPr>
          <p:cNvPr id="5" name="TekstniOkvir 4"/>
          <p:cNvSpPr txBox="1"/>
          <p:nvPr/>
        </p:nvSpPr>
        <p:spPr>
          <a:xfrm rot="185197">
            <a:off x="928663" y="1900142"/>
            <a:ext cx="4143404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dirty="0" smtClean="0"/>
              <a:t>-Ivano Balić </a:t>
            </a:r>
            <a:r>
              <a:rPr lang="hr-HR" sz="2400" dirty="0" err="1" smtClean="0"/>
              <a:t>likes</a:t>
            </a:r>
            <a:r>
              <a:rPr lang="hr-HR" sz="2400" dirty="0" smtClean="0"/>
              <a:t> </a:t>
            </a:r>
            <a:r>
              <a:rPr lang="hr-HR" sz="2400" dirty="0" err="1" smtClean="0"/>
              <a:t>handball</a:t>
            </a:r>
            <a:r>
              <a:rPr lang="hr-HR" sz="2400" dirty="0" smtClean="0"/>
              <a:t>.</a:t>
            </a:r>
          </a:p>
          <a:p>
            <a:r>
              <a:rPr lang="hr-HR" sz="2400" dirty="0" smtClean="0"/>
              <a:t>-Ivano Balić </a:t>
            </a:r>
            <a:r>
              <a:rPr lang="hr-HR" sz="2400" dirty="0" err="1" smtClean="0"/>
              <a:t>have</a:t>
            </a:r>
            <a:r>
              <a:rPr lang="hr-HR" sz="2400" dirty="0" smtClean="0"/>
              <a:t> </a:t>
            </a:r>
            <a:r>
              <a:rPr lang="hr-HR" sz="2400" dirty="0" err="1" smtClean="0"/>
              <a:t>strong</a:t>
            </a:r>
            <a:r>
              <a:rPr lang="hr-HR" sz="2400" dirty="0" smtClean="0"/>
              <a:t> </a:t>
            </a:r>
            <a:r>
              <a:rPr lang="hr-HR" sz="2400" dirty="0" err="1" smtClean="0"/>
              <a:t>shoot</a:t>
            </a:r>
            <a:r>
              <a:rPr lang="hr-HR" sz="2400" dirty="0" smtClean="0"/>
              <a:t>.</a:t>
            </a:r>
          </a:p>
          <a:p>
            <a:r>
              <a:rPr lang="hr-HR" sz="2400" dirty="0" smtClean="0"/>
              <a:t>-Ivano balić  </a:t>
            </a:r>
            <a:r>
              <a:rPr lang="en-US" sz="2400" dirty="0" smtClean="0"/>
              <a:t>played for the Croatian</a:t>
            </a:r>
            <a:r>
              <a:rPr lang="hr-HR" sz="2400" dirty="0" smtClean="0"/>
              <a:t> </a:t>
            </a:r>
            <a:r>
              <a:rPr lang="en-US" sz="2400" dirty="0" smtClean="0"/>
              <a:t>national team</a:t>
            </a:r>
            <a:r>
              <a:rPr lang="hr-HR" sz="2400" dirty="0" smtClean="0"/>
              <a:t>.</a:t>
            </a:r>
          </a:p>
          <a:p>
            <a:r>
              <a:rPr lang="hr-HR" sz="2400" dirty="0" smtClean="0"/>
              <a:t>-Ivano Balić is </a:t>
            </a:r>
            <a:r>
              <a:rPr lang="hr-HR" sz="2400" dirty="0" err="1" smtClean="0"/>
              <a:t>very</a:t>
            </a:r>
            <a:r>
              <a:rPr lang="hr-HR" sz="2400" dirty="0" smtClean="0"/>
              <a:t> </a:t>
            </a:r>
            <a:r>
              <a:rPr lang="hr-HR" sz="2400" dirty="0" err="1" smtClean="0"/>
              <a:t>good</a:t>
            </a:r>
            <a:r>
              <a:rPr lang="hr-HR" sz="2400" dirty="0" smtClean="0"/>
              <a:t> </a:t>
            </a:r>
            <a:r>
              <a:rPr lang="hr-HR" sz="2400" dirty="0" err="1" smtClean="0"/>
              <a:t>player</a:t>
            </a:r>
            <a:r>
              <a:rPr lang="hr-HR" sz="2400" dirty="0" smtClean="0"/>
              <a:t>.</a:t>
            </a:r>
          </a:p>
          <a:p>
            <a:endParaRPr lang="hr-HR" dirty="0" smtClean="0"/>
          </a:p>
          <a:p>
            <a:endParaRPr lang="hr-HR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HANDABALL IS HIS LIFE  </a:t>
            </a:r>
            <a:endParaRPr lang="hr-HR" dirty="0"/>
          </a:p>
        </p:txBody>
      </p:sp>
      <p:pic>
        <p:nvPicPr>
          <p:cNvPr id="4" name="Rezervirano mjesto sadržaja 3" descr="best player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 rot="682073">
            <a:off x="2540209" y="2251498"/>
            <a:ext cx="5103480" cy="3812371"/>
          </a:xfrm>
          <a:prstGeom prst="round2DiagRect">
            <a:avLst>
              <a:gd name="adj1" fmla="val 16667"/>
              <a:gd name="adj2" fmla="val 5734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00034" y="571480"/>
            <a:ext cx="7901014" cy="846980"/>
          </a:xfrm>
        </p:spPr>
        <p:txBody>
          <a:bodyPr/>
          <a:lstStyle/>
          <a:p>
            <a:pPr algn="ctr"/>
            <a:r>
              <a:rPr lang="hr-HR" dirty="0" smtClean="0"/>
              <a:t>ALL PLAYERS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71472" y="1428736"/>
            <a:ext cx="8143932" cy="3071834"/>
          </a:xfrm>
        </p:spPr>
        <p:txBody>
          <a:bodyPr>
            <a:normAutofit fontScale="85000" lnSpcReduction="20000"/>
          </a:bodyPr>
          <a:lstStyle/>
          <a:p>
            <a:r>
              <a:rPr lang="hr-HR" dirty="0" smtClean="0"/>
              <a:t>Mirko </a:t>
            </a:r>
            <a:r>
              <a:rPr lang="hr-HR" dirty="0" err="1" smtClean="0"/>
              <a:t>Alilović</a:t>
            </a:r>
            <a:r>
              <a:rPr lang="hr-HR" dirty="0" smtClean="0"/>
              <a:t>	                          Blaženko Lacković</a:t>
            </a:r>
          </a:p>
          <a:p>
            <a:r>
              <a:rPr lang="hr-HR" dirty="0" smtClean="0"/>
              <a:t>Goran </a:t>
            </a:r>
            <a:r>
              <a:rPr lang="hr-HR" dirty="0" err="1" smtClean="0"/>
              <a:t>Čarapina</a:t>
            </a:r>
            <a:r>
              <a:rPr lang="hr-HR" dirty="0" smtClean="0"/>
              <a:t>                                  </a:t>
            </a:r>
            <a:r>
              <a:rPr lang="hr-HR" dirty="0" err="1" smtClean="0"/>
              <a:t>Tonči</a:t>
            </a:r>
            <a:r>
              <a:rPr lang="hr-HR" dirty="0" smtClean="0"/>
              <a:t> </a:t>
            </a:r>
            <a:r>
              <a:rPr lang="hr-HR" dirty="0" err="1" smtClean="0"/>
              <a:t>Valčić</a:t>
            </a:r>
            <a:endParaRPr lang="hr-HR" dirty="0" smtClean="0"/>
          </a:p>
          <a:p>
            <a:r>
              <a:rPr lang="hr-HR" dirty="0" smtClean="0"/>
              <a:t>Marin Šego                                          Jakov </a:t>
            </a:r>
            <a:r>
              <a:rPr lang="hr-HR" dirty="0" err="1" smtClean="0"/>
              <a:t>Gojun</a:t>
            </a:r>
            <a:endParaRPr lang="hr-HR" dirty="0" smtClean="0"/>
          </a:p>
          <a:p>
            <a:r>
              <a:rPr lang="hr-HR" dirty="0" err="1" smtClean="0"/>
              <a:t>Manuel</a:t>
            </a:r>
            <a:r>
              <a:rPr lang="hr-HR" dirty="0" smtClean="0"/>
              <a:t> </a:t>
            </a:r>
            <a:r>
              <a:rPr lang="hr-HR" dirty="0" err="1" smtClean="0"/>
              <a:t>Štrlek</a:t>
            </a:r>
            <a:r>
              <a:rPr lang="hr-HR" dirty="0" smtClean="0"/>
              <a:t>                                     Drago Vuković</a:t>
            </a:r>
          </a:p>
          <a:p>
            <a:r>
              <a:rPr lang="hr-HR" dirty="0" smtClean="0"/>
              <a:t>Vedran </a:t>
            </a:r>
            <a:r>
              <a:rPr lang="hr-HR" dirty="0" err="1" smtClean="0"/>
              <a:t>Mataija</a:t>
            </a:r>
            <a:r>
              <a:rPr lang="hr-HR" dirty="0" smtClean="0"/>
              <a:t>                                   Damir Bičanić</a:t>
            </a:r>
          </a:p>
          <a:p>
            <a:r>
              <a:rPr lang="hr-HR" dirty="0" smtClean="0"/>
              <a:t>Vedran </a:t>
            </a:r>
            <a:r>
              <a:rPr lang="hr-HR" dirty="0" err="1" smtClean="0"/>
              <a:t>Zrnić</a:t>
            </a:r>
            <a:r>
              <a:rPr lang="hr-HR" dirty="0" smtClean="0"/>
              <a:t>                                       Ivano Balić</a:t>
            </a:r>
          </a:p>
          <a:p>
            <a:r>
              <a:rPr lang="hr-HR" dirty="0" smtClean="0"/>
              <a:t>Ivan Čupić                                           Domagoj Duvnjak</a:t>
            </a:r>
          </a:p>
          <a:p>
            <a:r>
              <a:rPr lang="hr-HR" dirty="0" smtClean="0"/>
              <a:t>Igor </a:t>
            </a:r>
            <a:r>
              <a:rPr lang="hr-HR" dirty="0" err="1" smtClean="0"/>
              <a:t>Vori</a:t>
            </a:r>
            <a:r>
              <a:rPr lang="hr-HR" dirty="0" smtClean="0"/>
              <a:t>                                              Denis </a:t>
            </a:r>
            <a:r>
              <a:rPr lang="hr-HR" dirty="0" err="1" smtClean="0"/>
              <a:t>Buntić</a:t>
            </a:r>
            <a:endParaRPr lang="hr-HR" dirty="0" smtClean="0"/>
          </a:p>
          <a:p>
            <a:r>
              <a:rPr lang="hr-HR" dirty="0" smtClean="0"/>
              <a:t>Željko Musa                                        Marko Kopljar</a:t>
            </a:r>
            <a:endParaRPr lang="hr-HR" dirty="0"/>
          </a:p>
        </p:txBody>
      </p:sp>
      <p:pic>
        <p:nvPicPr>
          <p:cNvPr id="4" name="Slika 3" descr="HR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28794" y="4455020"/>
            <a:ext cx="4929190" cy="240298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 rot="565205">
            <a:off x="457200" y="704088"/>
            <a:ext cx="8305800" cy="1143000"/>
          </a:xfrm>
        </p:spPr>
        <p:txBody>
          <a:bodyPr/>
          <a:lstStyle/>
          <a:p>
            <a:pPr algn="ctr"/>
            <a:r>
              <a:rPr lang="hr-HR" dirty="0" smtClean="0">
                <a:solidFill>
                  <a:srgbClr val="FF0000"/>
                </a:solidFill>
              </a:rPr>
              <a:t>THE END :D</a:t>
            </a:r>
            <a:endParaRPr lang="hr-HR" dirty="0">
              <a:solidFill>
                <a:srgbClr val="FF0000"/>
              </a:solidFill>
            </a:endParaRPr>
          </a:p>
        </p:txBody>
      </p:sp>
      <p:sp>
        <p:nvSpPr>
          <p:cNvPr id="3" name="TekstniOkvir 2"/>
          <p:cNvSpPr txBox="1"/>
          <p:nvPr/>
        </p:nvSpPr>
        <p:spPr>
          <a:xfrm rot="881840">
            <a:off x="3071802" y="3357562"/>
            <a:ext cx="4615366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8000" dirty="0" smtClean="0"/>
              <a:t>THE END</a:t>
            </a:r>
            <a:endParaRPr lang="hr-HR" sz="8000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ijek">
  <a:themeElements>
    <a:clrScheme name="Tije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ije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ije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130</TotalTime>
  <Words>38</Words>
  <Application>Microsoft Office PowerPoint</Application>
  <PresentationFormat>Prikaz na zaslonu (4:3)</PresentationFormat>
  <Paragraphs>32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9</vt:i4>
      </vt:variant>
    </vt:vector>
  </HeadingPairs>
  <TitlesOfParts>
    <vt:vector size="10" baseType="lpstr">
      <vt:lpstr>Tijek</vt:lpstr>
      <vt:lpstr>IVANO BALIĆ</vt:lpstr>
      <vt:lpstr>Ivano and team</vt:lpstr>
      <vt:lpstr>HANDBALL</vt:lpstr>
      <vt:lpstr>BEST PLAYER </vt:lpstr>
      <vt:lpstr>CLUB CARRER</vt:lpstr>
      <vt:lpstr>CRAZY FOR HANDBALL</vt:lpstr>
      <vt:lpstr>HANDABALL IS HIS LIFE  </vt:lpstr>
      <vt:lpstr>ALL PLAYERS</vt:lpstr>
      <vt:lpstr>THE END :D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IVANO BALIĆ</dc:title>
  <dc:creator>Korisnik</dc:creator>
  <cp:lastModifiedBy>Korisnik</cp:lastModifiedBy>
  <cp:revision>15</cp:revision>
  <dcterms:created xsi:type="dcterms:W3CDTF">2011-11-16T15:46:50Z</dcterms:created>
  <dcterms:modified xsi:type="dcterms:W3CDTF">2011-11-30T16:31:09Z</dcterms:modified>
</cp:coreProperties>
</file>