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sldIdLst>
    <p:sldId id="256" r:id="rId2"/>
    <p:sldId id="258" r:id="rId3"/>
    <p:sldId id="259" r:id="rId4"/>
    <p:sldId id="260" r:id="rId5"/>
    <p:sldId id="267" r:id="rId6"/>
    <p:sldId id="268" r:id="rId7"/>
    <p:sldId id="270" r:id="rId8"/>
    <p:sldId id="261" r:id="rId9"/>
    <p:sldId id="269" r:id="rId10"/>
    <p:sldId id="262" r:id="rId11"/>
    <p:sldId id="263" r:id="rId12"/>
    <p:sldId id="265" r:id="rId13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9666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369667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369668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966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369670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369671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69672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36967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967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9675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69676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369677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678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67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369680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681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682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369683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684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685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369686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687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688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369689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690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69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369692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693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69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369695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696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697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369698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699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700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369701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02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703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369704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05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706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369707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08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70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369710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11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71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369713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14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715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369716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17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718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369719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20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721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369722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23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72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369725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26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727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369728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29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730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369731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32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733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369734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35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736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369737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38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sp>
                <p:nvSpPr>
                  <p:cNvPr id="369739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9740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grpSp>
                <p:nvGrpSpPr>
                  <p:cNvPr id="369741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369742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43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744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369745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46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747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369748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49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750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369751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52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753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369754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55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756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369757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58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759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369760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61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762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369763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64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765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369766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67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76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369769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70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  <p:grpSp>
                <p:nvGrpSpPr>
                  <p:cNvPr id="369771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369772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  <p:sp>
                  <p:nvSpPr>
                    <p:cNvPr id="369773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hr-HR"/>
                    </a:p>
                  </p:txBody>
                </p:sp>
              </p:grpSp>
            </p:grpSp>
          </p:grpSp>
          <p:grpSp>
            <p:nvGrpSpPr>
              <p:cNvPr id="369774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369775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36977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977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977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977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978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978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978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sp>
              <p:nvSpPr>
                <p:cNvPr id="369783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</p:grpSp>
        <p:grpSp>
          <p:nvGrpSpPr>
            <p:cNvPr id="369784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369785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9786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9787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9788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9789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9790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9791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9792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9793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9794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9795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9796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9797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9798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sp>
        <p:nvSpPr>
          <p:cNvPr id="36979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Click to edit Master title style</a:t>
            </a:r>
          </a:p>
        </p:txBody>
      </p:sp>
      <p:sp>
        <p:nvSpPr>
          <p:cNvPr id="36980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r-HR"/>
              <a:t>Click to edit Master subtitle style</a:t>
            </a:r>
          </a:p>
        </p:txBody>
      </p:sp>
      <p:sp>
        <p:nvSpPr>
          <p:cNvPr id="369801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69802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69803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A6EF876-90D4-44F2-B7B6-C2C5575D6F42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799" grpId="0"/>
      <p:bldP spid="36980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98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6980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85EFE-9D03-4955-B320-CC7927D3BC7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AA43A-C276-4DF4-AB07-38290F1A3F4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33E7CA6-A885-4D23-BAD7-C529D295675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8FB19-D26F-4233-AE73-EA1687667D77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9BFB8-C7F6-48A2-9065-C37383BD476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E34C8-A013-4DF2-B439-97E6698FC138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90E6C-E8F9-4C44-BD86-8B70365D3E8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42656-9A04-4FB8-995A-8A5809F601F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5C2EF-F615-4D58-95A4-760A906C11F5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53E85-F301-48A3-A4A9-A116084482D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847B8-E12A-4C11-9EA6-DF154514EB78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4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6864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36864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64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368646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368647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648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368649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36865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65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368652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368653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368654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68655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</p:grpSp>
          <p:grpSp>
            <p:nvGrpSpPr>
              <p:cNvPr id="368656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368657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368658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659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66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368661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662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663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368664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665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666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368667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668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669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368670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671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672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368673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674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67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368676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677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678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368679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680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681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368682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683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684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368685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686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687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368688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689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69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368691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692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693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368694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695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696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368697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698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699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368700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701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702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368703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704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70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368706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707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708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368709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710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711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368712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713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714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368715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716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717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368718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719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sp>
              <p:nvSpPr>
                <p:cNvPr id="368720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sp>
              <p:nvSpPr>
                <p:cNvPr id="368721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hr-HR"/>
                </a:p>
              </p:txBody>
            </p:sp>
            <p:grpSp>
              <p:nvGrpSpPr>
                <p:cNvPr id="368722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368723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724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725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36872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72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728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368729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730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731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36873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73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734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368735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736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737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36873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73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740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368741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742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743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36874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74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746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368747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748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749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36875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75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  <p:grpSp>
              <p:nvGrpSpPr>
                <p:cNvPr id="368752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368753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  <p:sp>
                <p:nvSpPr>
                  <p:cNvPr id="368754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hr-HR"/>
                  </a:p>
                </p:txBody>
              </p:sp>
            </p:grpSp>
          </p:grpSp>
          <p:sp>
            <p:nvSpPr>
              <p:cNvPr id="368755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756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757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758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759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760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761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762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763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764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765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766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767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768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769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770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771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772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773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774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775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368776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sp>
        <p:nvSpPr>
          <p:cNvPr id="36877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36877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36877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hr-HR"/>
          </a:p>
        </p:txBody>
      </p:sp>
      <p:sp>
        <p:nvSpPr>
          <p:cNvPr id="36878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r-HR"/>
          </a:p>
        </p:txBody>
      </p:sp>
      <p:sp>
        <p:nvSpPr>
          <p:cNvPr id="36878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2CA2FB-4962-4111-9DF3-8C27F4ACB86D}" type="slidenum">
              <a:rPr lang="hr-HR"/>
              <a:pPr/>
              <a:t>‹#›</a:t>
            </a:fld>
            <a:endParaRPr lang="hr-H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77" grpId="0"/>
      <p:bldP spid="36877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7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687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7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687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7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687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7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687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87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687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udio_album" TargetMode="External"/><Relationship Id="rId2" Type="http://schemas.openxmlformats.org/officeDocument/2006/relationships/hyperlink" Target="http://en.wikipedia.org/wiki/The_Beatles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hyperlink" Target="http://en.wikipedia.org/wiki/Single_(music)" TargetMode="External"/><Relationship Id="rId4" Type="http://schemas.openxmlformats.org/officeDocument/2006/relationships/hyperlink" Target="http://en.wikipedia.org/wiki/Extended_play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332657"/>
            <a:ext cx="8062664" cy="3121744"/>
          </a:xfrm>
        </p:spPr>
        <p:txBody>
          <a:bodyPr/>
          <a:lstStyle/>
          <a:p>
            <a:pPr algn="ctr"/>
            <a:r>
              <a:rPr lang="hr-HR" sz="2400" dirty="0" smtClean="0"/>
              <a:t>OŠ Eugena Kvaternika</a:t>
            </a:r>
            <a:br>
              <a:rPr lang="hr-HR" sz="2400" dirty="0" smtClean="0"/>
            </a:br>
            <a:r>
              <a:rPr lang="hr-HR" sz="2400" dirty="0" smtClean="0"/>
              <a:t>Rakovica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6000" b="1" dirty="0" err="1" smtClean="0"/>
              <a:t>The</a:t>
            </a:r>
            <a:r>
              <a:rPr lang="hr-HR" sz="6000" b="1" dirty="0" smtClean="0"/>
              <a:t> </a:t>
            </a:r>
            <a:r>
              <a:rPr lang="hr-HR" sz="6000" b="1" dirty="0"/>
              <a:t>Beatles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4221088"/>
            <a:ext cx="6400800" cy="1752600"/>
          </a:xfrm>
        </p:spPr>
        <p:txBody>
          <a:bodyPr/>
          <a:lstStyle/>
          <a:p>
            <a:r>
              <a:rPr lang="hr-HR" dirty="0" smtClean="0"/>
              <a:t>Student: </a:t>
            </a:r>
            <a:r>
              <a:rPr lang="hr-HR" dirty="0"/>
              <a:t>Jelena </a:t>
            </a:r>
            <a:r>
              <a:rPr lang="hr-HR" dirty="0" err="1"/>
              <a:t>Hodak</a:t>
            </a:r>
            <a:r>
              <a:rPr lang="hr-HR" dirty="0"/>
              <a:t> </a:t>
            </a:r>
            <a:r>
              <a:rPr lang="hr-HR" dirty="0" smtClean="0"/>
              <a:t>7.b</a:t>
            </a:r>
          </a:p>
          <a:p>
            <a:endParaRPr lang="hr-HR" sz="2500" dirty="0"/>
          </a:p>
          <a:p>
            <a:r>
              <a:rPr lang="hr-HR" sz="2500" dirty="0" err="1"/>
              <a:t>T</a:t>
            </a:r>
            <a:r>
              <a:rPr lang="hr-HR" sz="2500" dirty="0" err="1" smtClean="0"/>
              <a:t>eacher</a:t>
            </a:r>
            <a:r>
              <a:rPr lang="hr-HR" sz="2500" dirty="0" smtClean="0"/>
              <a:t>: Snježana Oštrina Panić</a:t>
            </a:r>
            <a:endParaRPr lang="hr-HR" sz="25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00808"/>
            <a:ext cx="4894312" cy="439519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800" dirty="0" err="1"/>
              <a:t>Praise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Beatles </a:t>
            </a:r>
            <a:r>
              <a:rPr lang="hr-HR" sz="2800" dirty="0" err="1"/>
              <a:t>based</a:t>
            </a:r>
            <a:r>
              <a:rPr lang="hr-HR" sz="2800" dirty="0"/>
              <a:t> on </a:t>
            </a:r>
            <a:r>
              <a:rPr lang="hr-HR" sz="2800" dirty="0" err="1"/>
              <a:t>skill</a:t>
            </a:r>
            <a:r>
              <a:rPr lang="hr-HR" sz="2800" dirty="0"/>
              <a:t> </a:t>
            </a:r>
            <a:r>
              <a:rPr lang="sr-Latn-CS" sz="2800" dirty="0" err="1"/>
              <a:t>composing</a:t>
            </a:r>
            <a:r>
              <a:rPr lang="hr-HR" sz="2800" dirty="0"/>
              <a:t> </a:t>
            </a:r>
            <a:r>
              <a:rPr lang="hr-HR" sz="2800" dirty="0" err="1"/>
              <a:t>John</a:t>
            </a:r>
            <a:r>
              <a:rPr lang="hr-HR" sz="2800" dirty="0"/>
              <a:t> Lennon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Paul</a:t>
            </a:r>
            <a:r>
              <a:rPr lang="hr-HR" sz="2800" dirty="0"/>
              <a:t> </a:t>
            </a:r>
            <a:r>
              <a:rPr lang="hr-HR" sz="2800" dirty="0" smtClean="0"/>
              <a:t>McCartney</a:t>
            </a:r>
            <a:endParaRPr lang="hr-HR" sz="2800" dirty="0"/>
          </a:p>
          <a:p>
            <a:pPr>
              <a:lnSpc>
                <a:spcPct val="90000"/>
              </a:lnSpc>
              <a:buNone/>
            </a:pPr>
            <a:endParaRPr lang="hr-HR" sz="2800" dirty="0"/>
          </a:p>
          <a:p>
            <a:pPr>
              <a:lnSpc>
                <a:spcPct val="90000"/>
              </a:lnSpc>
            </a:pPr>
            <a:r>
              <a:rPr lang="hr-HR" sz="2800" dirty="0"/>
              <a:t>At first </a:t>
            </a:r>
            <a:r>
              <a:rPr lang="hr-HR" sz="2800" dirty="0" err="1"/>
              <a:t>they</a:t>
            </a:r>
            <a:r>
              <a:rPr lang="hr-HR" sz="2800" dirty="0"/>
              <a:t> </a:t>
            </a:r>
            <a:r>
              <a:rPr lang="hr-HR" sz="2800" dirty="0" err="1"/>
              <a:t>both</a:t>
            </a:r>
            <a:r>
              <a:rPr lang="hr-HR" sz="2800" dirty="0"/>
              <a:t> </a:t>
            </a:r>
            <a:r>
              <a:rPr lang="hr-HR" sz="2800" dirty="0" err="1"/>
              <a:t>wrote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traditional</a:t>
            </a:r>
            <a:r>
              <a:rPr lang="hr-HR" sz="2800" dirty="0"/>
              <a:t> </a:t>
            </a:r>
            <a:r>
              <a:rPr lang="hr-HR" sz="2800" dirty="0" err="1"/>
              <a:t>rock</a:t>
            </a:r>
            <a:r>
              <a:rPr lang="hr-HR" sz="2800" dirty="0"/>
              <a:t>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roll</a:t>
            </a:r>
            <a:r>
              <a:rPr lang="hr-HR" sz="2800" dirty="0"/>
              <a:t> </a:t>
            </a:r>
            <a:r>
              <a:rPr lang="hr-HR" sz="2800" dirty="0" err="1"/>
              <a:t>songs</a:t>
            </a:r>
            <a:r>
              <a:rPr lang="hr-HR" sz="2800" dirty="0"/>
              <a:t> </a:t>
            </a:r>
            <a:r>
              <a:rPr lang="hr-HR" sz="2800" dirty="0" err="1"/>
              <a:t>about</a:t>
            </a:r>
            <a:r>
              <a:rPr lang="hr-HR" sz="2800" dirty="0"/>
              <a:t> </a:t>
            </a:r>
            <a:r>
              <a:rPr lang="hr-HR" sz="2800" dirty="0" err="1"/>
              <a:t>friendship</a:t>
            </a:r>
            <a:r>
              <a:rPr lang="hr-HR" sz="2800" dirty="0"/>
              <a:t>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smtClean="0"/>
              <a:t>love</a:t>
            </a:r>
            <a:endParaRPr lang="hr-HR" sz="2800" dirty="0"/>
          </a:p>
        </p:txBody>
      </p:sp>
      <p:pic>
        <p:nvPicPr>
          <p:cNvPr id="8198" name="Picture 6" descr="+355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550446">
            <a:off x="6213541" y="3266548"/>
            <a:ext cx="2625725" cy="1833562"/>
          </a:xfrm>
          <a:noFill/>
          <a:ln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Completion of The Beatles 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981200"/>
            <a:ext cx="4040956" cy="4544144"/>
          </a:xfrm>
        </p:spPr>
        <p:txBody>
          <a:bodyPr/>
          <a:lstStyle/>
          <a:p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smtClean="0"/>
              <a:t>1969th  </a:t>
            </a:r>
            <a:r>
              <a:rPr lang="hr-HR" sz="2800" dirty="0" err="1"/>
              <a:t>t</a:t>
            </a:r>
            <a:r>
              <a:rPr lang="hr-HR" sz="2800" dirty="0" err="1" smtClean="0"/>
              <a:t>he</a:t>
            </a:r>
            <a:r>
              <a:rPr lang="hr-HR" sz="2800" dirty="0" smtClean="0"/>
              <a:t> </a:t>
            </a:r>
            <a:r>
              <a:rPr lang="hr-HR" sz="2800" dirty="0"/>
              <a:t>group </a:t>
            </a:r>
            <a:r>
              <a:rPr lang="hr-HR" sz="2800" dirty="0" err="1"/>
              <a:t>began</a:t>
            </a:r>
            <a:r>
              <a:rPr lang="hr-HR" sz="2800" dirty="0"/>
              <a:t> to </a:t>
            </a:r>
            <a:r>
              <a:rPr lang="hr-HR" sz="2800" dirty="0" err="1"/>
              <a:t>disintegrate</a:t>
            </a:r>
            <a:r>
              <a:rPr lang="hr-HR" sz="2800" dirty="0"/>
              <a:t> </a:t>
            </a:r>
            <a:r>
              <a:rPr lang="hr-HR" sz="2800" dirty="0" err="1"/>
              <a:t>due</a:t>
            </a:r>
            <a:r>
              <a:rPr lang="hr-HR" sz="2800" dirty="0"/>
              <a:t> </a:t>
            </a:r>
            <a:r>
              <a:rPr lang="hr-HR" sz="2800" dirty="0" err="1"/>
              <a:t>to</a:t>
            </a:r>
            <a:r>
              <a:rPr lang="hr-HR" sz="2800" dirty="0"/>
              <a:t> a </a:t>
            </a:r>
            <a:r>
              <a:rPr lang="hr-HR" sz="2800" dirty="0" err="1"/>
              <a:t>conflict</a:t>
            </a:r>
            <a:r>
              <a:rPr lang="hr-HR" sz="2800" dirty="0"/>
              <a:t> </a:t>
            </a:r>
            <a:r>
              <a:rPr lang="hr-HR" sz="2800" dirty="0" err="1"/>
              <a:t>that</a:t>
            </a:r>
            <a:r>
              <a:rPr lang="hr-HR" sz="2800" dirty="0"/>
              <a:t> </a:t>
            </a:r>
            <a:r>
              <a:rPr lang="hr-HR" sz="2800" dirty="0" err="1"/>
              <a:t>grew</a:t>
            </a:r>
            <a:r>
              <a:rPr lang="hr-HR" sz="2800" dirty="0"/>
              <a:t> </a:t>
            </a:r>
            <a:r>
              <a:rPr lang="hr-HR" sz="2800" dirty="0" err="1"/>
              <a:t>among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four</a:t>
            </a:r>
            <a:r>
              <a:rPr lang="hr-HR" sz="2800" dirty="0"/>
              <a:t> </a:t>
            </a:r>
            <a:r>
              <a:rPr lang="hr-HR" sz="2800" dirty="0" err="1"/>
              <a:t>members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its</a:t>
            </a:r>
            <a:r>
              <a:rPr lang="hr-HR" sz="2800" dirty="0"/>
              <a:t> </a:t>
            </a:r>
          </a:p>
          <a:p>
            <a:r>
              <a:rPr lang="hr-HR" sz="2800" dirty="0" err="1"/>
              <a:t>The</a:t>
            </a:r>
            <a:r>
              <a:rPr lang="hr-HR" sz="2800" dirty="0"/>
              <a:t> Beatles </a:t>
            </a:r>
            <a:r>
              <a:rPr lang="hr-HR" sz="2800" dirty="0" err="1"/>
              <a:t>released</a:t>
            </a:r>
            <a:r>
              <a:rPr lang="hr-HR" sz="2800" dirty="0"/>
              <a:t> </a:t>
            </a:r>
            <a:r>
              <a:rPr lang="hr-HR" sz="2800" dirty="0" err="1"/>
              <a:t>twelve</a:t>
            </a:r>
            <a:r>
              <a:rPr lang="hr-HR" sz="2800" dirty="0"/>
              <a:t> original </a:t>
            </a:r>
            <a:r>
              <a:rPr lang="hr-HR" sz="2800" dirty="0" err="1"/>
              <a:t>albums</a:t>
            </a:r>
            <a:r>
              <a:rPr lang="hr-HR" sz="2800" dirty="0"/>
              <a:t> </a:t>
            </a:r>
          </a:p>
        </p:txBody>
      </p:sp>
      <p:pic>
        <p:nvPicPr>
          <p:cNvPr id="9222" name="Picture 6" descr="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549865">
            <a:off x="4828202" y="2852603"/>
            <a:ext cx="3822700" cy="2619375"/>
          </a:xfrm>
          <a:noFill/>
          <a:ln/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The End</a:t>
            </a:r>
          </a:p>
        </p:txBody>
      </p:sp>
      <p:pic>
        <p:nvPicPr>
          <p:cNvPr id="11270" name="Picture 6" descr="the-en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62100" y="2141538"/>
            <a:ext cx="6019800" cy="3794125"/>
          </a:xfrm>
          <a:noFill/>
          <a:ln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Members of the Betlasa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22700" cy="4114800"/>
          </a:xfrm>
        </p:spPr>
        <p:txBody>
          <a:bodyPr/>
          <a:lstStyle/>
          <a:p>
            <a:r>
              <a:rPr lang="hr-HR" sz="2800"/>
              <a:t>Members of the Beatles were John Lennon, Paul McCartney, George Harrison and Ringo Starr. </a:t>
            </a:r>
          </a:p>
        </p:txBody>
      </p:sp>
      <p:pic>
        <p:nvPicPr>
          <p:cNvPr id="4106" name="Picture 10" descr="beatles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609764">
            <a:off x="4635500" y="2663825"/>
            <a:ext cx="3822700" cy="2749550"/>
          </a:xfrm>
          <a:noFill/>
          <a:ln/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John Lennon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390256" cy="4114800"/>
          </a:xfrm>
        </p:spPr>
        <p:txBody>
          <a:bodyPr/>
          <a:lstStyle/>
          <a:p>
            <a:r>
              <a:rPr lang="hr-HR" sz="2800" dirty="0" err="1"/>
              <a:t>John</a:t>
            </a:r>
            <a:r>
              <a:rPr lang="hr-HR" sz="2800" dirty="0"/>
              <a:t> Lennon </a:t>
            </a:r>
            <a:r>
              <a:rPr lang="hr-HR" sz="2800" dirty="0" err="1"/>
              <a:t>was</a:t>
            </a:r>
            <a:r>
              <a:rPr lang="hr-HR" sz="2800" dirty="0"/>
              <a:t> </a:t>
            </a:r>
            <a:r>
              <a:rPr lang="hr-HR" sz="2800" dirty="0" err="1"/>
              <a:t>born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Liverpool</a:t>
            </a:r>
            <a:r>
              <a:rPr lang="hr-HR" sz="2800" dirty="0"/>
              <a:t> </a:t>
            </a:r>
            <a:r>
              <a:rPr lang="hr-HR" sz="2800" dirty="0" smtClean="0"/>
              <a:t>on 9th </a:t>
            </a:r>
            <a:r>
              <a:rPr lang="hr-HR" sz="2800" dirty="0" err="1"/>
              <a:t>October</a:t>
            </a:r>
            <a:r>
              <a:rPr lang="hr-HR" sz="2800" dirty="0"/>
              <a:t> </a:t>
            </a:r>
            <a:r>
              <a:rPr lang="hr-HR" sz="2800" dirty="0" smtClean="0"/>
              <a:t>1940</a:t>
            </a:r>
            <a:endParaRPr lang="hr-HR" sz="2800" dirty="0" smtClean="0"/>
          </a:p>
          <a:p>
            <a:pPr>
              <a:buNone/>
            </a:pPr>
            <a:endParaRPr lang="hr-HR" sz="2800" dirty="0"/>
          </a:p>
          <a:p>
            <a:r>
              <a:rPr lang="hr-HR" sz="2800" dirty="0"/>
              <a:t> </a:t>
            </a:r>
            <a:r>
              <a:rPr lang="hr-HR" sz="2800" dirty="0" smtClean="0"/>
              <a:t>His </a:t>
            </a:r>
            <a:r>
              <a:rPr lang="hr-HR" sz="2800" dirty="0" err="1"/>
              <a:t>mother</a:t>
            </a:r>
            <a:r>
              <a:rPr lang="hr-HR" sz="2800" dirty="0"/>
              <a:t> </a:t>
            </a:r>
            <a:r>
              <a:rPr lang="hr-HR" sz="2800" dirty="0" err="1"/>
              <a:t>died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smtClean="0"/>
              <a:t>1958  </a:t>
            </a:r>
            <a:r>
              <a:rPr lang="hr-HR" sz="2800" dirty="0" err="1"/>
              <a:t>in</a:t>
            </a:r>
            <a:r>
              <a:rPr lang="hr-HR" sz="2800" dirty="0"/>
              <a:t> a car </a:t>
            </a:r>
            <a:r>
              <a:rPr lang="hr-HR" sz="2800" dirty="0" err="1"/>
              <a:t>accident</a:t>
            </a:r>
            <a:r>
              <a:rPr lang="hr-HR" sz="2800" dirty="0"/>
              <a:t> </a:t>
            </a:r>
            <a:r>
              <a:rPr lang="hr-HR" sz="2800" dirty="0" err="1"/>
              <a:t>when</a:t>
            </a:r>
            <a:r>
              <a:rPr lang="hr-HR" sz="2800" dirty="0"/>
              <a:t> </a:t>
            </a:r>
            <a:r>
              <a:rPr lang="hr-HR" sz="2800" dirty="0" err="1"/>
              <a:t>John</a:t>
            </a:r>
            <a:r>
              <a:rPr lang="hr-HR" sz="2800" dirty="0"/>
              <a:t> </a:t>
            </a:r>
            <a:r>
              <a:rPr lang="hr-HR" sz="2800" dirty="0" err="1"/>
              <a:t>was</a:t>
            </a:r>
            <a:r>
              <a:rPr lang="hr-HR" sz="2800" dirty="0"/>
              <a:t> </a:t>
            </a:r>
            <a:r>
              <a:rPr lang="hr-HR" sz="2800" dirty="0" err="1"/>
              <a:t>seventeen</a:t>
            </a:r>
            <a:r>
              <a:rPr lang="hr-HR" sz="2800" dirty="0"/>
              <a:t> </a:t>
            </a:r>
            <a:r>
              <a:rPr lang="hr-HR" sz="2800" dirty="0" smtClean="0"/>
              <a:t> </a:t>
            </a:r>
            <a:r>
              <a:rPr lang="hr-HR" sz="2800" dirty="0" err="1" smtClean="0"/>
              <a:t>years</a:t>
            </a:r>
            <a:endParaRPr lang="hr-HR" sz="2800" dirty="0"/>
          </a:p>
        </p:txBody>
      </p:sp>
      <p:pic>
        <p:nvPicPr>
          <p:cNvPr id="5126" name="Picture 6" descr="imag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72150" y="2398713"/>
            <a:ext cx="1939925" cy="2727325"/>
          </a:xfrm>
          <a:noFill/>
          <a:ln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Paul MaCartney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1556792"/>
            <a:ext cx="4320480" cy="4539208"/>
          </a:xfrm>
        </p:spPr>
        <p:txBody>
          <a:bodyPr/>
          <a:lstStyle/>
          <a:p>
            <a:r>
              <a:rPr lang="hr-HR" sz="2800" dirty="0" err="1" smtClean="0"/>
              <a:t>born</a:t>
            </a:r>
            <a:r>
              <a:rPr lang="hr-HR" sz="2800" dirty="0" smtClean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 smtClean="0"/>
              <a:t>Liverpool</a:t>
            </a:r>
            <a:r>
              <a:rPr lang="hr-HR" sz="2800" dirty="0" smtClean="0"/>
              <a:t> on 18th </a:t>
            </a:r>
            <a:r>
              <a:rPr lang="hr-HR" sz="2800" dirty="0"/>
              <a:t>June </a:t>
            </a:r>
            <a:r>
              <a:rPr lang="hr-HR" sz="2800" dirty="0" smtClean="0"/>
              <a:t>1942</a:t>
            </a:r>
          </a:p>
          <a:p>
            <a:pPr>
              <a:buNone/>
            </a:pPr>
            <a:endParaRPr lang="hr-HR" sz="2800" dirty="0" smtClean="0"/>
          </a:p>
          <a:p>
            <a:r>
              <a:rPr lang="hr-HR" sz="2800" dirty="0" smtClean="0"/>
              <a:t>i</a:t>
            </a:r>
            <a:r>
              <a:rPr lang="hr-HR" sz="2800" dirty="0" smtClean="0"/>
              <a:t>t </a:t>
            </a:r>
            <a:r>
              <a:rPr lang="hr-HR" sz="2800" dirty="0"/>
              <a:t>is </a:t>
            </a:r>
            <a:r>
              <a:rPr lang="hr-HR" sz="2800" dirty="0" err="1"/>
              <a:t>located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Guinness</a:t>
            </a:r>
            <a:r>
              <a:rPr lang="hr-HR" sz="2800" dirty="0"/>
              <a:t> </a:t>
            </a:r>
            <a:r>
              <a:rPr lang="hr-HR" sz="2800" dirty="0" err="1"/>
              <a:t>Book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 smtClean="0"/>
              <a:t>Records</a:t>
            </a:r>
            <a:endParaRPr lang="hr-HR" sz="2800" dirty="0"/>
          </a:p>
        </p:txBody>
      </p:sp>
      <p:pic>
        <p:nvPicPr>
          <p:cNvPr id="6149" name="Picture 5" descr="2726241099_paul_mccartney_5_answer_2_xlar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725232">
            <a:off x="5068888" y="2411413"/>
            <a:ext cx="3028950" cy="2997200"/>
          </a:xfrm>
          <a:noFill/>
          <a:ln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George Harrison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1700808"/>
            <a:ext cx="3968948" cy="4395192"/>
          </a:xfrm>
        </p:spPr>
        <p:txBody>
          <a:bodyPr/>
          <a:lstStyle/>
          <a:p>
            <a:r>
              <a:rPr lang="hr-HR" sz="2800" dirty="0" smtClean="0"/>
              <a:t>He </a:t>
            </a:r>
            <a:r>
              <a:rPr lang="hr-HR" sz="2800" dirty="0" err="1" smtClean="0"/>
              <a:t>was</a:t>
            </a:r>
            <a:r>
              <a:rPr lang="hr-HR" sz="2800" dirty="0" smtClean="0"/>
              <a:t> </a:t>
            </a:r>
            <a:r>
              <a:rPr lang="hr-HR" sz="2800" dirty="0" err="1"/>
              <a:t>born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Liverpool</a:t>
            </a:r>
            <a:r>
              <a:rPr lang="hr-HR" sz="2800" dirty="0"/>
              <a:t>, </a:t>
            </a:r>
            <a:r>
              <a:rPr lang="hr-HR" sz="2800" dirty="0" smtClean="0"/>
              <a:t>on 25th </a:t>
            </a:r>
            <a:r>
              <a:rPr lang="hr-HR" sz="2800" dirty="0" err="1"/>
              <a:t>February</a:t>
            </a:r>
            <a:r>
              <a:rPr lang="hr-HR" sz="2800" dirty="0"/>
              <a:t> 1943. </a:t>
            </a:r>
          </a:p>
          <a:p>
            <a:pPr>
              <a:buNone/>
            </a:pPr>
            <a:endParaRPr lang="hr-HR" sz="2800" dirty="0"/>
          </a:p>
          <a:p>
            <a:r>
              <a:rPr lang="hr-HR" sz="2800" dirty="0" err="1"/>
              <a:t>Harrison</a:t>
            </a:r>
            <a:r>
              <a:rPr lang="hr-HR" sz="2800" dirty="0"/>
              <a:t> </a:t>
            </a:r>
            <a:r>
              <a:rPr lang="hr-HR" sz="2800" dirty="0" err="1"/>
              <a:t>was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Beatles </a:t>
            </a:r>
            <a:r>
              <a:rPr lang="hr-HR" sz="2800" dirty="0" smtClean="0"/>
              <a:t> who </a:t>
            </a:r>
            <a:r>
              <a:rPr lang="hr-HR" sz="2800" dirty="0" err="1" smtClean="0"/>
              <a:t>played</a:t>
            </a:r>
            <a:r>
              <a:rPr lang="hr-HR" sz="2800" dirty="0" smtClean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smtClean="0"/>
              <a:t>solo </a:t>
            </a:r>
            <a:r>
              <a:rPr lang="hr-HR" sz="2800" dirty="0" err="1" smtClean="0"/>
              <a:t>guitar</a:t>
            </a:r>
            <a:r>
              <a:rPr lang="hr-HR" sz="2800" dirty="0" smtClean="0"/>
              <a:t>  </a:t>
            </a:r>
            <a:endParaRPr lang="hr-HR" sz="2800" dirty="0"/>
          </a:p>
        </p:txBody>
      </p:sp>
      <p:pic>
        <p:nvPicPr>
          <p:cNvPr id="176136" name="Picture 8" descr="021510browimage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623574">
            <a:off x="4884738" y="2320925"/>
            <a:ext cx="3325812" cy="3435350"/>
          </a:xfrm>
          <a:noFill/>
          <a:ln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Ringo Starr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556792"/>
            <a:ext cx="4752528" cy="5301208"/>
          </a:xfrm>
        </p:spPr>
        <p:txBody>
          <a:bodyPr/>
          <a:lstStyle/>
          <a:p>
            <a:r>
              <a:rPr lang="hr-HR" sz="2800" dirty="0" err="1" smtClean="0"/>
              <a:t>born</a:t>
            </a:r>
            <a:r>
              <a:rPr lang="hr-HR" sz="2800" dirty="0" smtClean="0"/>
              <a:t> </a:t>
            </a:r>
            <a:r>
              <a:rPr lang="hr-HR" sz="2800" dirty="0"/>
              <a:t>on </a:t>
            </a:r>
            <a:r>
              <a:rPr lang="hr-HR" sz="2800" dirty="0" smtClean="0"/>
              <a:t>7th </a:t>
            </a:r>
            <a:r>
              <a:rPr lang="hr-HR" sz="2800" dirty="0" err="1"/>
              <a:t>July</a:t>
            </a:r>
            <a:r>
              <a:rPr lang="hr-HR" sz="2800" dirty="0"/>
              <a:t> 1940. </a:t>
            </a:r>
            <a:r>
              <a:rPr lang="hr-HR" sz="2800" dirty="0" smtClean="0"/>
              <a:t> </a:t>
            </a:r>
            <a:r>
              <a:rPr lang="hr-HR" sz="2800" dirty="0" err="1" smtClean="0"/>
              <a:t>in</a:t>
            </a:r>
            <a:r>
              <a:rPr lang="hr-HR" sz="2800" dirty="0"/>
              <a:t> </a:t>
            </a:r>
            <a:r>
              <a:rPr lang="hr-HR" sz="2800" dirty="0" err="1" smtClean="0"/>
              <a:t>Liverpool</a:t>
            </a:r>
            <a:endParaRPr lang="hr-HR" sz="2800" dirty="0" smtClean="0"/>
          </a:p>
          <a:p>
            <a:pPr>
              <a:buNone/>
            </a:pPr>
            <a:endParaRPr lang="hr-HR" sz="2800" dirty="0"/>
          </a:p>
          <a:p>
            <a:r>
              <a:rPr lang="hr-HR" sz="2800" dirty="0" err="1"/>
              <a:t>With</a:t>
            </a:r>
            <a:r>
              <a:rPr lang="hr-HR" sz="2800" dirty="0"/>
              <a:t> </a:t>
            </a:r>
            <a:r>
              <a:rPr lang="hr-HR" sz="2800" dirty="0" err="1"/>
              <a:t>six</a:t>
            </a:r>
            <a:r>
              <a:rPr lang="hr-HR" sz="2800" dirty="0"/>
              <a:t> </a:t>
            </a:r>
            <a:r>
              <a:rPr lang="hr-HR" sz="2800" dirty="0" err="1"/>
              <a:t>years</a:t>
            </a:r>
            <a:r>
              <a:rPr lang="hr-HR" sz="2800" dirty="0"/>
              <a:t> he had </a:t>
            </a:r>
            <a:r>
              <a:rPr lang="hr-HR" sz="2800" dirty="0" err="1"/>
              <a:t>appendicitis</a:t>
            </a:r>
            <a:r>
              <a:rPr lang="hr-HR" sz="2800" dirty="0"/>
              <a:t>, </a:t>
            </a:r>
            <a:r>
              <a:rPr lang="hr-HR" sz="2800" dirty="0" err="1"/>
              <a:t>which</a:t>
            </a:r>
            <a:r>
              <a:rPr lang="hr-HR" sz="2800" dirty="0"/>
              <a:t> are </a:t>
            </a:r>
            <a:r>
              <a:rPr lang="hr-HR" sz="2800" dirty="0" err="1"/>
              <a:t>complications</a:t>
            </a:r>
            <a:r>
              <a:rPr lang="hr-HR" sz="2800" dirty="0"/>
              <a:t> </a:t>
            </a:r>
            <a:r>
              <a:rPr lang="hr-HR" sz="2800" dirty="0" err="1"/>
              <a:t>caused</a:t>
            </a:r>
            <a:r>
              <a:rPr lang="hr-HR" sz="2800" dirty="0"/>
              <a:t> </a:t>
            </a:r>
            <a:r>
              <a:rPr lang="hr-HR" sz="2800" dirty="0" smtClean="0"/>
              <a:t> </a:t>
            </a:r>
            <a:r>
              <a:rPr lang="hr-HR" sz="2800" dirty="0" err="1" smtClean="0"/>
              <a:t>by</a:t>
            </a:r>
            <a:r>
              <a:rPr lang="hr-HR" sz="2800" dirty="0" smtClean="0"/>
              <a:t> ten-</a:t>
            </a:r>
            <a:r>
              <a:rPr lang="hr-HR" sz="2800" dirty="0" err="1" smtClean="0"/>
              <a:t>coma</a:t>
            </a:r>
            <a:r>
              <a:rPr lang="hr-HR" sz="2800" dirty="0"/>
              <a:t>, </a:t>
            </a:r>
            <a:r>
              <a:rPr lang="hr-HR" sz="2800" dirty="0" err="1"/>
              <a:t>so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hospital</a:t>
            </a:r>
            <a:r>
              <a:rPr lang="hr-HR" sz="2800" dirty="0"/>
              <a:t> </a:t>
            </a:r>
            <a:r>
              <a:rPr lang="hr-HR" sz="2800" dirty="0" err="1"/>
              <a:t>kept</a:t>
            </a:r>
            <a:r>
              <a:rPr lang="hr-HR" sz="2800" dirty="0"/>
              <a:t> </a:t>
            </a:r>
            <a:r>
              <a:rPr lang="hr-HR" sz="2800" dirty="0" err="1" smtClean="0"/>
              <a:t>him</a:t>
            </a:r>
            <a:r>
              <a:rPr lang="hr-HR" sz="2800" dirty="0" smtClean="0"/>
              <a:t> for </a:t>
            </a:r>
            <a:r>
              <a:rPr lang="hr-HR" sz="2800" dirty="0"/>
              <a:t>one </a:t>
            </a:r>
            <a:r>
              <a:rPr lang="hr-HR" sz="2800" dirty="0" err="1"/>
              <a:t>year</a:t>
            </a:r>
            <a:r>
              <a:rPr lang="hr-HR" sz="2800" dirty="0"/>
              <a:t>. </a:t>
            </a:r>
          </a:p>
        </p:txBody>
      </p:sp>
      <p:pic>
        <p:nvPicPr>
          <p:cNvPr id="177157" name="Picture 5" descr="Ringo_Star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358592">
            <a:off x="5611782" y="2281933"/>
            <a:ext cx="3048000" cy="3533775"/>
          </a:xfrm>
          <a:noFill/>
          <a:ln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22700" cy="4114800"/>
          </a:xfrm>
        </p:spPr>
        <p:txBody>
          <a:bodyPr/>
          <a:lstStyle/>
          <a:p>
            <a:pPr marL="533400" indent="-533400"/>
            <a:r>
              <a:rPr lang="hr-HR" sz="2800"/>
              <a:t>In their native United Kingdom during 1962–1970, </a:t>
            </a:r>
            <a:r>
              <a:rPr lang="hr-HR" sz="2800">
                <a:hlinkClick r:id="rId2" tooltip="The Beatles"/>
              </a:rPr>
              <a:t>The Beatles</a:t>
            </a:r>
            <a:r>
              <a:rPr lang="hr-HR" sz="2800"/>
              <a:t> released 12 </a:t>
            </a:r>
            <a:r>
              <a:rPr lang="hr-HR" sz="2800">
                <a:hlinkClick r:id="rId3" tooltip="Studio album"/>
              </a:rPr>
              <a:t>studio albums</a:t>
            </a:r>
            <a:r>
              <a:rPr lang="hr-HR" sz="2800"/>
              <a:t>, 13 </a:t>
            </a:r>
            <a:r>
              <a:rPr lang="hr-HR" sz="2800">
                <a:hlinkClick r:id="rId4" tooltip="Extended play"/>
              </a:rPr>
              <a:t>EPs</a:t>
            </a:r>
            <a:r>
              <a:rPr lang="hr-HR" sz="2800"/>
              <a:t>, and 22 </a:t>
            </a:r>
            <a:r>
              <a:rPr lang="hr-HR" sz="2800">
                <a:hlinkClick r:id="rId5" tooltip="Single (music)"/>
              </a:rPr>
              <a:t>singles</a:t>
            </a:r>
            <a:r>
              <a:rPr lang="hr-HR" sz="2800"/>
              <a:t>. </a:t>
            </a:r>
          </a:p>
        </p:txBody>
      </p:sp>
      <p:pic>
        <p:nvPicPr>
          <p:cNvPr id="3081" name="Picture 9" descr="the_beatles_logo_490w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/>
          <a:srcRect/>
          <a:stretch>
            <a:fillRect/>
          </a:stretch>
        </p:blipFill>
        <p:spPr>
          <a:xfrm rot="1108899">
            <a:off x="4635500" y="2919413"/>
            <a:ext cx="3822700" cy="2238375"/>
          </a:xfrm>
          <a:noFill/>
          <a:ln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Beatles songs 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227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000" dirty="0" err="1"/>
              <a:t>Please</a:t>
            </a:r>
            <a:r>
              <a:rPr lang="hr-HR" sz="2000" dirty="0"/>
              <a:t> </a:t>
            </a:r>
            <a:r>
              <a:rPr lang="hr-HR" sz="2000" dirty="0" err="1"/>
              <a:t>Please</a:t>
            </a:r>
            <a:r>
              <a:rPr lang="hr-HR" sz="2000" dirty="0"/>
              <a:t> Me is </a:t>
            </a:r>
            <a:r>
              <a:rPr lang="hr-HR" sz="2000" dirty="0" err="1"/>
              <a:t>the</a:t>
            </a:r>
            <a:r>
              <a:rPr lang="hr-HR" sz="2000" dirty="0"/>
              <a:t> </a:t>
            </a:r>
            <a:r>
              <a:rPr lang="hr-HR" sz="2000" dirty="0" err="1"/>
              <a:t>second</a:t>
            </a:r>
            <a:r>
              <a:rPr lang="hr-HR" sz="2000" dirty="0"/>
              <a:t> </a:t>
            </a:r>
            <a:r>
              <a:rPr lang="hr-HR" sz="2000" dirty="0" err="1"/>
              <a:t>single</a:t>
            </a:r>
            <a:r>
              <a:rPr lang="hr-HR" sz="2000" dirty="0"/>
              <a:t> </a:t>
            </a:r>
            <a:r>
              <a:rPr lang="hr-HR" sz="2000" dirty="0" err="1"/>
              <a:t>records</a:t>
            </a:r>
            <a:r>
              <a:rPr lang="hr-HR" sz="2000" dirty="0"/>
              <a:t> </a:t>
            </a:r>
            <a:r>
              <a:rPr lang="hr-HR" sz="2000" dirty="0" err="1"/>
              <a:t>released</a:t>
            </a:r>
            <a:r>
              <a:rPr lang="hr-HR" sz="2000" dirty="0"/>
              <a:t> </a:t>
            </a:r>
            <a:r>
              <a:rPr lang="hr-HR" sz="2000" dirty="0" err="1"/>
              <a:t>by</a:t>
            </a:r>
            <a:r>
              <a:rPr lang="hr-HR" sz="2000" dirty="0"/>
              <a:t> </a:t>
            </a:r>
            <a:r>
              <a:rPr lang="hr-HR" sz="2000" dirty="0" err="1"/>
              <a:t>the</a:t>
            </a:r>
            <a:r>
              <a:rPr lang="hr-HR" sz="2000" dirty="0"/>
              <a:t> Beatles </a:t>
            </a:r>
            <a:r>
              <a:rPr lang="hr-HR" sz="2000" dirty="0" err="1"/>
              <a:t>in</a:t>
            </a:r>
            <a:r>
              <a:rPr lang="hr-HR" sz="2000" dirty="0"/>
              <a:t> </a:t>
            </a:r>
            <a:r>
              <a:rPr lang="hr-HR" sz="2000" dirty="0" err="1"/>
              <a:t>Britain</a:t>
            </a:r>
            <a:r>
              <a:rPr lang="hr-HR" sz="2000" dirty="0"/>
              <a:t>, </a:t>
            </a:r>
            <a:r>
              <a:rPr lang="hr-HR" sz="2000" dirty="0" err="1"/>
              <a:t>and</a:t>
            </a:r>
            <a:r>
              <a:rPr lang="hr-HR" sz="2000" dirty="0"/>
              <a:t> </a:t>
            </a:r>
            <a:r>
              <a:rPr lang="hr-HR" sz="2000" dirty="0" err="1"/>
              <a:t>their</a:t>
            </a:r>
            <a:r>
              <a:rPr lang="hr-HR" sz="2000" dirty="0"/>
              <a:t> first </a:t>
            </a:r>
            <a:r>
              <a:rPr lang="hr-HR" sz="2000" dirty="0" err="1"/>
              <a:t>record</a:t>
            </a:r>
            <a:r>
              <a:rPr lang="hr-HR" sz="2000" dirty="0"/>
              <a:t> </a:t>
            </a:r>
            <a:r>
              <a:rPr lang="hr-HR" sz="2000" dirty="0" err="1"/>
              <a:t>was</a:t>
            </a:r>
            <a:r>
              <a:rPr lang="hr-HR" sz="2000" dirty="0"/>
              <a:t> </a:t>
            </a:r>
            <a:r>
              <a:rPr lang="hr-HR" sz="2000" dirty="0" err="1"/>
              <a:t>released</a:t>
            </a:r>
            <a:r>
              <a:rPr lang="hr-HR" sz="2000" dirty="0"/>
              <a:t> </a:t>
            </a:r>
            <a:r>
              <a:rPr lang="hr-HR" sz="2000" dirty="0" err="1"/>
              <a:t>in</a:t>
            </a:r>
            <a:r>
              <a:rPr lang="hr-HR" sz="2000" dirty="0"/>
              <a:t> America. </a:t>
            </a:r>
            <a:endParaRPr lang="hr-HR" sz="2000" dirty="0" smtClean="0"/>
          </a:p>
          <a:p>
            <a:pPr>
              <a:lnSpc>
                <a:spcPct val="90000"/>
              </a:lnSpc>
              <a:buNone/>
            </a:pPr>
            <a:endParaRPr lang="hr-HR" sz="2000" dirty="0"/>
          </a:p>
          <a:p>
            <a:pPr>
              <a:lnSpc>
                <a:spcPct val="90000"/>
              </a:lnSpc>
            </a:pPr>
            <a:r>
              <a:rPr lang="hr-HR" sz="2000" dirty="0" err="1"/>
              <a:t>In</a:t>
            </a:r>
            <a:r>
              <a:rPr lang="hr-HR" sz="2000" dirty="0"/>
              <a:t> </a:t>
            </a:r>
            <a:r>
              <a:rPr lang="hr-HR" sz="2000" dirty="0" err="1"/>
              <a:t>January</a:t>
            </a:r>
            <a:r>
              <a:rPr lang="hr-HR" sz="2000" dirty="0"/>
              <a:t> 1964th song  "I </a:t>
            </a:r>
            <a:r>
              <a:rPr lang="hr-HR" sz="2000" dirty="0" err="1"/>
              <a:t>Want</a:t>
            </a:r>
            <a:r>
              <a:rPr lang="hr-HR" sz="2000" dirty="0"/>
              <a:t> To </a:t>
            </a:r>
            <a:r>
              <a:rPr lang="hr-HR" sz="2000" dirty="0" err="1"/>
              <a:t>Hold</a:t>
            </a:r>
            <a:r>
              <a:rPr lang="hr-HR" sz="2000" dirty="0"/>
              <a:t> </a:t>
            </a:r>
            <a:r>
              <a:rPr lang="hr-HR" sz="2000" dirty="0" err="1"/>
              <a:t>Your</a:t>
            </a:r>
            <a:r>
              <a:rPr lang="hr-HR" sz="2000" dirty="0"/>
              <a:t> </a:t>
            </a:r>
            <a:r>
              <a:rPr lang="hr-HR" sz="2000" dirty="0" err="1"/>
              <a:t>Hand</a:t>
            </a:r>
            <a:r>
              <a:rPr lang="hr-HR" sz="2000" dirty="0"/>
              <a:t> " </a:t>
            </a:r>
            <a:r>
              <a:rPr lang="hr-HR" sz="2000" dirty="0" err="1"/>
              <a:t>overdue</a:t>
            </a:r>
            <a:r>
              <a:rPr lang="hr-HR" sz="2000" dirty="0"/>
              <a:t> at </a:t>
            </a:r>
            <a:r>
              <a:rPr lang="hr-HR" sz="2000" dirty="0" err="1"/>
              <a:t>the</a:t>
            </a:r>
            <a:r>
              <a:rPr lang="hr-HR" sz="2000" dirty="0"/>
              <a:t> top </a:t>
            </a:r>
            <a:r>
              <a:rPr lang="hr-HR" sz="2000" dirty="0" err="1"/>
              <a:t>of</a:t>
            </a:r>
            <a:r>
              <a:rPr lang="hr-HR" sz="2000" dirty="0"/>
              <a:t> American </a:t>
            </a:r>
            <a:r>
              <a:rPr lang="hr-HR" sz="2000" dirty="0" err="1"/>
              <a:t>music</a:t>
            </a:r>
            <a:r>
              <a:rPr lang="hr-HR" sz="2000" dirty="0"/>
              <a:t> </a:t>
            </a:r>
            <a:r>
              <a:rPr lang="hr-HR" sz="2000" dirty="0" err="1"/>
              <a:t>charts</a:t>
            </a:r>
            <a:r>
              <a:rPr lang="hr-HR" sz="2000" dirty="0"/>
              <a:t>. </a:t>
            </a:r>
          </a:p>
        </p:txBody>
      </p:sp>
      <p:pic>
        <p:nvPicPr>
          <p:cNvPr id="7174" name="Picture 6" descr="8a7814f221ec66f678e096bca7ac0d42_article_im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994269">
            <a:off x="5180013" y="2447925"/>
            <a:ext cx="2487612" cy="2532063"/>
          </a:xfrm>
          <a:noFill/>
          <a:ln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The band The Beatles </a:t>
            </a:r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556792"/>
            <a:ext cx="4320480" cy="5112568"/>
          </a:xfrm>
        </p:spPr>
        <p:txBody>
          <a:bodyPr/>
          <a:lstStyle/>
          <a:p>
            <a:r>
              <a:rPr lang="hr-HR" sz="2800" dirty="0" err="1"/>
              <a:t>The</a:t>
            </a:r>
            <a:r>
              <a:rPr lang="hr-HR" sz="2800" dirty="0"/>
              <a:t> Beatles is </a:t>
            </a:r>
            <a:r>
              <a:rPr lang="hr-HR" sz="2800" dirty="0" err="1"/>
              <a:t>the</a:t>
            </a:r>
            <a:r>
              <a:rPr lang="hr-HR" sz="2800" dirty="0"/>
              <a:t> most popular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influential</a:t>
            </a:r>
            <a:r>
              <a:rPr lang="hr-HR" sz="2800" dirty="0"/>
              <a:t> </a:t>
            </a:r>
            <a:r>
              <a:rPr lang="hr-HR" sz="2800" dirty="0" smtClean="0"/>
              <a:t>group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 smtClean="0"/>
              <a:t>history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popular </a:t>
            </a:r>
            <a:r>
              <a:rPr lang="hr-HR" sz="2800" dirty="0" err="1" smtClean="0"/>
              <a:t>music</a:t>
            </a:r>
            <a:endParaRPr lang="hr-HR" sz="2800" dirty="0"/>
          </a:p>
          <a:p>
            <a:r>
              <a:rPr lang="hr-HR" sz="2800" dirty="0" err="1"/>
              <a:t>Their</a:t>
            </a:r>
            <a:r>
              <a:rPr lang="hr-HR" sz="2800" dirty="0"/>
              <a:t> </a:t>
            </a:r>
            <a:r>
              <a:rPr lang="hr-HR" sz="2800" dirty="0" err="1"/>
              <a:t>songs</a:t>
            </a:r>
            <a:r>
              <a:rPr lang="hr-HR" sz="2800" dirty="0"/>
              <a:t> </a:t>
            </a:r>
            <a:r>
              <a:rPr lang="hr-HR" sz="2800" dirty="0" err="1"/>
              <a:t>have</a:t>
            </a:r>
            <a:r>
              <a:rPr lang="hr-HR" sz="2800" dirty="0"/>
              <a:t> </a:t>
            </a:r>
            <a:r>
              <a:rPr lang="hr-HR" sz="2800" dirty="0" err="1"/>
              <a:t>dominated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1960s, </a:t>
            </a:r>
            <a:r>
              <a:rPr lang="hr-HR" sz="2800" dirty="0" err="1"/>
              <a:t>when</a:t>
            </a:r>
            <a:r>
              <a:rPr lang="hr-HR" sz="2800" dirty="0"/>
              <a:t> </a:t>
            </a:r>
            <a:r>
              <a:rPr lang="hr-HR" sz="2800" dirty="0" err="1"/>
              <a:t>people</a:t>
            </a:r>
            <a:r>
              <a:rPr lang="hr-HR" sz="2800" dirty="0"/>
              <a:t> </a:t>
            </a:r>
            <a:r>
              <a:rPr lang="hr-HR" sz="2800" dirty="0" err="1"/>
              <a:t>believed</a:t>
            </a:r>
            <a:r>
              <a:rPr lang="hr-HR" sz="2800" dirty="0"/>
              <a:t> </a:t>
            </a:r>
            <a:r>
              <a:rPr lang="hr-HR" sz="2800" dirty="0" err="1"/>
              <a:t>that</a:t>
            </a:r>
            <a:r>
              <a:rPr lang="hr-HR" sz="2800" dirty="0"/>
              <a:t> </a:t>
            </a:r>
            <a:r>
              <a:rPr lang="hr-HR" sz="2800" dirty="0" err="1"/>
              <a:t>music</a:t>
            </a:r>
            <a:r>
              <a:rPr lang="hr-HR" sz="2800" dirty="0"/>
              <a:t> </a:t>
            </a:r>
            <a:r>
              <a:rPr lang="hr-HR" sz="2800" dirty="0" err="1"/>
              <a:t>can</a:t>
            </a:r>
            <a:r>
              <a:rPr lang="hr-HR" sz="2800" dirty="0"/>
              <a:t> change </a:t>
            </a:r>
            <a:r>
              <a:rPr lang="hr-HR" sz="2800" dirty="0" err="1"/>
              <a:t>the</a:t>
            </a:r>
            <a:r>
              <a:rPr lang="hr-HR" sz="2800" dirty="0"/>
              <a:t> world, </a:t>
            </a:r>
          </a:p>
        </p:txBody>
      </p:sp>
      <p:pic>
        <p:nvPicPr>
          <p:cNvPr id="181255" name="Picture 7" descr="Beatles Reviva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283874">
            <a:off x="5014379" y="2067838"/>
            <a:ext cx="3822700" cy="3900488"/>
          </a:xfrm>
          <a:noFill/>
          <a:ln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136</TotalTime>
  <Words>296</Words>
  <Application>Microsoft Office PowerPoint</Application>
  <PresentationFormat>Prikaz na zaslonu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Fireworks</vt:lpstr>
      <vt:lpstr>OŠ Eugena Kvaternika Rakovica  The Beatles</vt:lpstr>
      <vt:lpstr>Members of the Betlasa </vt:lpstr>
      <vt:lpstr>John Lennon</vt:lpstr>
      <vt:lpstr>Paul MaCartney</vt:lpstr>
      <vt:lpstr>George Harrison</vt:lpstr>
      <vt:lpstr>Ringo Starr</vt:lpstr>
      <vt:lpstr>Slajd 7</vt:lpstr>
      <vt:lpstr>Beatles songs </vt:lpstr>
      <vt:lpstr>The band The Beatles </vt:lpstr>
      <vt:lpstr>Slajd 10</vt:lpstr>
      <vt:lpstr>Completion of The Beatles </vt:lpstr>
      <vt:lpstr>The End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Beatles</dc:title>
  <dc:creator>Korisnik</dc:creator>
  <cp:lastModifiedBy>Korisnik</cp:lastModifiedBy>
  <cp:revision>10</cp:revision>
  <dcterms:created xsi:type="dcterms:W3CDTF">2012-02-03T15:50:47Z</dcterms:created>
  <dcterms:modified xsi:type="dcterms:W3CDTF">2012-02-14T16:06:07Z</dcterms:modified>
</cp:coreProperties>
</file>