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567168-42F2-4EB8-B721-7FE56BC49D07}" type="datetimeFigureOut">
              <a:rPr lang="hr-HR" smtClean="0"/>
              <a:t>9.10.2011.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CB038D-3D7F-40A0-AE41-44AA56AD183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Will Smith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3789040"/>
            <a:ext cx="1224136" cy="528464"/>
          </a:xfrm>
        </p:spPr>
        <p:txBody>
          <a:bodyPr/>
          <a:lstStyle/>
          <a:p>
            <a:r>
              <a:rPr lang="hr-HR" dirty="0" smtClean="0"/>
              <a:t>ADHD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0685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-171400"/>
            <a:ext cx="3300984" cy="1463040"/>
          </a:xfrm>
        </p:spPr>
        <p:txBody>
          <a:bodyPr/>
          <a:lstStyle/>
          <a:p>
            <a:r>
              <a:rPr lang="hr-HR" dirty="0" smtClean="0"/>
              <a:t>Breaktrough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44008" y="1268760"/>
            <a:ext cx="3672408" cy="1944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1996, Smith starred as part of an ensemble cast in Roland </a:t>
            </a:r>
            <a:r>
              <a:rPr lang="en-US" dirty="0" err="1"/>
              <a:t>Emmerich's</a:t>
            </a:r>
            <a:r>
              <a:rPr lang="en-US" dirty="0"/>
              <a:t> Independence Day. The film was a massive blockbuster, becoming the second highest grossing film in history at the time and establishing Smith as a prime box office draw.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410365" cy="2557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More films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1998, Smith starred with Gene Hackman in Enemy of the State. Smith turned down the role of Neo in The Matrix in favor of Wild </a:t>
            </a:r>
            <a:r>
              <a:rPr lang="en-US" dirty="0" err="1"/>
              <a:t>Wild</a:t>
            </a:r>
            <a:r>
              <a:rPr lang="en-US" dirty="0"/>
              <a:t> West.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490">
            <a:off x="4495158" y="2200031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180">
            <a:off x="6408696" y="1960469"/>
            <a:ext cx="203190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3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Guinness book of world records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2005, Smith was entered into the Guinness Book of World Records for attending a record breaking three premieres in a 24-hour time span.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2530852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83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Grauman’s Chinese Theatre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December 10, 2007, Smith was recognized at </a:t>
            </a:r>
            <a:r>
              <a:rPr lang="en-US" dirty="0" err="1"/>
              <a:t>Grauman's</a:t>
            </a:r>
            <a:r>
              <a:rPr lang="en-US" dirty="0"/>
              <a:t> Chinese Theatre on Hollywood Boulevard. </a:t>
            </a:r>
            <a:endParaRPr lang="hr-HR" dirty="0" smtClean="0"/>
          </a:p>
          <a:p>
            <a:r>
              <a:rPr lang="en-US" dirty="0" smtClean="0"/>
              <a:t>Smith </a:t>
            </a:r>
            <a:r>
              <a:rPr lang="en-US" dirty="0"/>
              <a:t>left an imprint of his hands and feet outside the world renowned theater in front of many fans.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3328524" cy="249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Smith’s imprint of hand and feet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87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Am Legend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Later that month, Smith starred in the film I Am Legend, released December 14, 2007. </a:t>
            </a:r>
            <a:endParaRPr lang="hr-HR" dirty="0" smtClean="0"/>
          </a:p>
          <a:p>
            <a:r>
              <a:rPr lang="en-US" dirty="0" smtClean="0"/>
              <a:t>Despite </a:t>
            </a:r>
            <a:r>
              <a:rPr lang="en-US" dirty="0"/>
              <a:t>marginally positive </a:t>
            </a:r>
            <a:r>
              <a:rPr lang="en-US" dirty="0" smtClean="0"/>
              <a:t>reviews</a:t>
            </a:r>
            <a:r>
              <a:rPr lang="hr-HR" dirty="0" smtClean="0"/>
              <a:t>, </a:t>
            </a:r>
            <a:r>
              <a:rPr lang="en-US" dirty="0" smtClean="0"/>
              <a:t>its </a:t>
            </a:r>
            <a:r>
              <a:rPr lang="en-US" dirty="0"/>
              <a:t>opening was the largest ever for a film released in the United States during December.</a:t>
            </a:r>
            <a:endParaRPr lang="hr-HR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419475" cy="2564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Am Legend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7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Last Pharaoh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9"/>
            <a:ext cx="378730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115616" y="2276872"/>
            <a:ext cx="3419856" cy="3493008"/>
          </a:xfrm>
        </p:spPr>
        <p:txBody>
          <a:bodyPr/>
          <a:lstStyle/>
          <a:p>
            <a:r>
              <a:rPr lang="en-US" dirty="0"/>
              <a:t>Smith is currently developing a film entitled The Last Pharaoh, in which he will star as </a:t>
            </a:r>
            <a:r>
              <a:rPr lang="en-US" dirty="0" err="1"/>
              <a:t>Taharqa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4268354" y="5003884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The Last Pharaoh</a:t>
            </a:r>
          </a:p>
        </p:txBody>
      </p:sp>
    </p:spTree>
    <p:extLst>
      <p:ext uri="{BB962C8B-B14F-4D97-AF65-F5344CB8AC3E}">
        <p14:creationId xmlns:p14="http://schemas.microsoft.com/office/powerpoint/2010/main" val="14729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Men in Black III</a:t>
            </a:r>
            <a:endParaRPr lang="hr-H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 is currently filming Men in Black III for a 2012 release playing Agent J one of his more popular earlier roles, making this his first major starring role in four years.</a:t>
            </a:r>
            <a:endParaRPr lang="hr-H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419475" cy="256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0" y="5178605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Men in Black III</a:t>
            </a:r>
          </a:p>
        </p:txBody>
      </p:sp>
    </p:spTree>
    <p:extLst>
      <p:ext uri="{BB962C8B-B14F-4D97-AF65-F5344CB8AC3E}">
        <p14:creationId xmlns:p14="http://schemas.microsoft.com/office/powerpoint/2010/main" val="28140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Personal life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Smith married actress Jada </a:t>
            </a:r>
            <a:r>
              <a:rPr lang="en-US" dirty="0" err="1"/>
              <a:t>Pinkett</a:t>
            </a:r>
            <a:r>
              <a:rPr lang="en-US" dirty="0"/>
              <a:t> in 1997 and practice an open marriage</a:t>
            </a:r>
            <a:r>
              <a:rPr lang="en-US" dirty="0" smtClean="0"/>
              <a:t>. </a:t>
            </a:r>
            <a:r>
              <a:rPr lang="en-US" dirty="0"/>
              <a:t>Together they have had two children: </a:t>
            </a:r>
            <a:endParaRPr lang="hr-HR" dirty="0" smtClean="0"/>
          </a:p>
          <a:p>
            <a:r>
              <a:rPr lang="en-US" dirty="0" smtClean="0"/>
              <a:t>Jaden </a:t>
            </a:r>
            <a:r>
              <a:rPr lang="en-US" dirty="0"/>
              <a:t>Christopher </a:t>
            </a:r>
            <a:r>
              <a:rPr lang="en-US" dirty="0" err="1"/>
              <a:t>Syre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his co-star in The Pursuit of </a:t>
            </a:r>
            <a:r>
              <a:rPr lang="en-US" dirty="0" err="1"/>
              <a:t>Happyness</a:t>
            </a:r>
            <a:r>
              <a:rPr lang="en-US" dirty="0"/>
              <a:t>, </a:t>
            </a:r>
            <a:endParaRPr lang="hr-HR" dirty="0" smtClean="0"/>
          </a:p>
          <a:p>
            <a:r>
              <a:rPr lang="en-US" dirty="0" smtClean="0"/>
              <a:t>Willow </a:t>
            </a:r>
            <a:r>
              <a:rPr lang="en-US" dirty="0"/>
              <a:t>Camille </a:t>
            </a:r>
            <a:r>
              <a:rPr lang="en-US" dirty="0" smtClean="0"/>
              <a:t>Reign, </a:t>
            </a:r>
            <a:r>
              <a:rPr lang="en-US" dirty="0"/>
              <a:t>who appeared as his daughter in I Am Legend.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419475" cy="227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4797152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Willow and Jaden Smith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0786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Company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Along with his brother, Harry Smith, he owns </a:t>
            </a:r>
            <a:r>
              <a:rPr lang="en-US" dirty="0" err="1"/>
              <a:t>Treyball</a:t>
            </a:r>
            <a:r>
              <a:rPr lang="en-US" dirty="0"/>
              <a:t> Development Inc</a:t>
            </a:r>
            <a:r>
              <a:rPr lang="en-US" dirty="0" smtClean="0"/>
              <a:t>., </a:t>
            </a:r>
            <a:r>
              <a:rPr lang="en-US" dirty="0"/>
              <a:t>a Beverly Hills-based company named after his first son.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4193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Nobel Prize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529584" cy="37078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Smith was consistently listed in Fortune Magazine's "Richest 40" list of the forty wealthiest Americans under the age of 40. He donated $4,600 to the presidential campaign of Democrat Barack Obama</a:t>
            </a:r>
            <a:r>
              <a:rPr lang="en-US" dirty="0" smtClean="0"/>
              <a:t>. </a:t>
            </a:r>
            <a:r>
              <a:rPr lang="en-US" dirty="0"/>
              <a:t>December 11, 2009, Smith and his wife hosted the Nobel Peace Prize Concert in Oslo, Norway, when Obama had won the prize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2448272" cy="355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6011567"/>
            <a:ext cx="307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Smith and his family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44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Family and early life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Born and raised in West Philadelphia, Pennsylvania, Smith also spent time in Germantown in Northwest </a:t>
            </a:r>
            <a:r>
              <a:rPr lang="en-US" dirty="0" smtClean="0"/>
              <a:t>Philadelphia</a:t>
            </a:r>
            <a:r>
              <a:rPr lang="hr-HR" dirty="0" smtClean="0"/>
              <a:t>. Later he was diagnosed with ADHD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2763016" cy="3494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31675" y="590863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Will Smith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18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21" y="317801"/>
            <a:ext cx="7024744" cy="1143000"/>
          </a:xfrm>
        </p:spPr>
        <p:txBody>
          <a:bodyPr/>
          <a:lstStyle/>
          <a:p>
            <a:r>
              <a:rPr lang="hr-HR" dirty="0" smtClean="0"/>
              <a:t>Discography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5" y="1556792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08451" y="3330359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Rock The House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36" y="1556792"/>
            <a:ext cx="167291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63436" y="3316588"/>
            <a:ext cx="210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He's the DJ, I'm the Rapper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23" y="1546742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59106" y="3330359"/>
            <a:ext cx="162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And in This Corner...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07" y="1460801"/>
            <a:ext cx="1850051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4" y="4067912"/>
            <a:ext cx="1793792" cy="19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48" y="4067912"/>
            <a:ext cx="1368848" cy="19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87" y="4069247"/>
            <a:ext cx="1980131" cy="19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91" y="4069247"/>
            <a:ext cx="1983574" cy="19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33" y="3268168"/>
            <a:ext cx="152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1" y="5949280"/>
            <a:ext cx="1444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9" y="5949280"/>
            <a:ext cx="18224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33" y="5937246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92" y="5949280"/>
            <a:ext cx="1774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2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52" y="5596254"/>
            <a:ext cx="1987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conclude from </a:t>
            </a:r>
            <a:r>
              <a:rPr lang="en-US" dirty="0" smtClean="0"/>
              <a:t>this</a:t>
            </a:r>
            <a:r>
              <a:rPr lang="hr-HR" dirty="0" smtClean="0"/>
              <a:t> ?</a:t>
            </a:r>
          </a:p>
          <a:p>
            <a:endParaRPr lang="hr-HR" dirty="0" smtClean="0"/>
          </a:p>
          <a:p>
            <a:r>
              <a:rPr lang="hr-HR" dirty="0" smtClean="0"/>
              <a:t>That ADHD people are successful. And they became successful with their hard work and if they can do it you can do it too.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7117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Questions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hr-HR" dirty="0" smtClean="0"/>
              <a:t>Where was Smith born?</a:t>
            </a:r>
          </a:p>
          <a:p>
            <a:pPr marL="525780" indent="-457200">
              <a:buFont typeface="+mj-lt"/>
              <a:buAutoNum type="arabicPeriod"/>
            </a:pPr>
            <a:r>
              <a:rPr lang="hr-HR" dirty="0" smtClean="0"/>
              <a:t>What was the name of the duo with Smith and his childhood friend?</a:t>
            </a:r>
          </a:p>
          <a:p>
            <a:pPr marL="525780" indent="-457200">
              <a:buFont typeface="+mj-lt"/>
              <a:buAutoNum type="arabicPeriod"/>
            </a:pPr>
            <a:r>
              <a:rPr lang="hr-HR" dirty="0" smtClean="0"/>
              <a:t>What was name of the show that Smith was acting?</a:t>
            </a:r>
          </a:p>
          <a:p>
            <a:pPr marL="525780" indent="-457200">
              <a:buFont typeface="+mj-lt"/>
              <a:buAutoNum type="arabicPeriod"/>
            </a:pPr>
            <a:r>
              <a:rPr lang="hr-HR" dirty="0" smtClean="0"/>
              <a:t>Name some of the films that Smith was acting.</a:t>
            </a:r>
          </a:p>
          <a:p>
            <a:pPr marL="525780" indent="-457200">
              <a:buFont typeface="+mj-lt"/>
              <a:buAutoNum type="arabicPeriod"/>
            </a:pPr>
            <a:r>
              <a:rPr lang="hr-HR" dirty="0" smtClean="0"/>
              <a:t>What are the names of Smith’s children?</a:t>
            </a:r>
          </a:p>
          <a:p>
            <a:pPr marL="525780" indent="-457200">
              <a:buFont typeface="+mj-lt"/>
              <a:buAutoNum type="arabicPeriod"/>
            </a:pPr>
            <a:r>
              <a:rPr lang="hr-HR" dirty="0" smtClean="0"/>
              <a:t>Name one album of his duo.</a:t>
            </a:r>
          </a:p>
          <a:p>
            <a:pPr marL="525780" indent="-457200">
              <a:buFont typeface="+mj-lt"/>
              <a:buAutoNum type="arabicPeriod"/>
            </a:pPr>
            <a:endParaRPr lang="hr-HR" dirty="0" smtClean="0"/>
          </a:p>
          <a:p>
            <a:pPr marL="525780" indent="-457200">
              <a:buFont typeface="+mj-lt"/>
              <a:buAutoNum type="arabicPeriod"/>
            </a:pPr>
            <a:endParaRPr lang="hr-HR" dirty="0" smtClean="0"/>
          </a:p>
          <a:p>
            <a:pPr marL="52578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23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7" y="1268760"/>
            <a:ext cx="5904656" cy="4428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896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 was raised Baptist</a:t>
            </a:r>
            <a:r>
              <a:rPr lang="en-US" dirty="0" smtClean="0"/>
              <a:t>. </a:t>
            </a:r>
            <a:r>
              <a:rPr lang="en-US" dirty="0"/>
              <a:t>His parents separated when he was 13</a:t>
            </a:r>
            <a:r>
              <a:rPr lang="en-US" dirty="0" smtClean="0"/>
              <a:t>, </a:t>
            </a:r>
            <a:r>
              <a:rPr lang="en-US" dirty="0"/>
              <a:t>and did not actually divorce until Smith was around 30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048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1317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School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untrue, though widely reported, that Smith turned down a scholarship to attend the Massachusetts Institute of Technology (MIT); he never applied to the school</a:t>
            </a:r>
            <a:r>
              <a:rPr lang="en-US" dirty="0" smtClean="0"/>
              <a:t>, </a:t>
            </a:r>
            <a:r>
              <a:rPr lang="en-US" dirty="0"/>
              <a:t>although he was admitted to a "pre-engineering program" there</a:t>
            </a:r>
            <a:r>
              <a:rPr lang="en-US" dirty="0" smtClean="0"/>
              <a:t>.</a:t>
            </a:r>
            <a:r>
              <a:rPr lang="hr-HR" dirty="0" smtClean="0"/>
              <a:t> He had no intention of going to college.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40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Recording and acting career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Smith started as the MC of the hip-hop duo DJ Jazzy Jeff &amp; The Fresh Prince, with his childhood friend Jeffrey "DJ Jazzy Jeff" Townes as </a:t>
            </a:r>
            <a:r>
              <a:rPr lang="en-US" dirty="0" err="1"/>
              <a:t>turntablist</a:t>
            </a:r>
            <a:r>
              <a:rPr lang="en-US" dirty="0"/>
              <a:t> and producer as well as Ready Rock C (Clarence Holmes) as the human beat box.</a:t>
            </a:r>
            <a:endParaRPr lang="hr-H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419475" cy="200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99992" y="45811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DJ Jazzy Jeff &amp; The Fresh Prince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4581128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Ready Rock C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028575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MC means Master of Ceremonies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27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8" y="836712"/>
            <a:ext cx="7024744" cy="1143000"/>
          </a:xfrm>
        </p:spPr>
        <p:txBody>
          <a:bodyPr/>
          <a:lstStyle/>
          <a:p>
            <a:r>
              <a:rPr lang="hr-HR" dirty="0" smtClean="0"/>
              <a:t>Songs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/>
          <a:lstStyle/>
          <a:p>
            <a:r>
              <a:rPr lang="en-US" dirty="0"/>
              <a:t>The trio was known for performing humorous, radio-friendly songs, most notably "Parents Just Don't Understand" and "Summertime".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90" y="3501008"/>
            <a:ext cx="2500440" cy="250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05948"/>
            <a:ext cx="20955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5736" y="609329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Summertime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19982" y="6093296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Parents Just Don’t Understand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64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Tax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Smith spent money freely during his early career and underpaid his income taxes. The Internal Revenue Service eventually assessed a $2.8 million tax debt against Smith, took many of his possessions, and garnished his income.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02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Fresh Prince of Bel-Air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Smith was nearly bankrupt in 1990 when the NBC television network signed him to a contract and built a sitcom, The Fresh Prince of </a:t>
            </a:r>
            <a:r>
              <a:rPr lang="en-US" dirty="0" err="1"/>
              <a:t>Bel</a:t>
            </a:r>
            <a:r>
              <a:rPr lang="en-US" dirty="0"/>
              <a:t>-Air, around him. The show was successful and began his acting career.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485654" cy="261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5085184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Fresh Prince of </a:t>
            </a:r>
            <a:r>
              <a:rPr lang="en-US" dirty="0" err="1"/>
              <a:t>Bel</a:t>
            </a:r>
            <a:r>
              <a:rPr lang="en-US" dirty="0"/>
              <a:t>-Air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9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goal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Aside from his ADHD </a:t>
            </a:r>
            <a:r>
              <a:rPr lang="en-US" dirty="0" smtClean="0"/>
              <a:t>Smith </a:t>
            </a:r>
            <a:r>
              <a:rPr lang="en-US" dirty="0"/>
              <a:t>set for himself the goal of becoming "the biggest movie star in the world," studying box office successes' common characteristics</a:t>
            </a:r>
            <a:r>
              <a:rPr lang="en-US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7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382</TotalTime>
  <Words>852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Will Smith </vt:lpstr>
      <vt:lpstr>Family and early life</vt:lpstr>
      <vt:lpstr>PowerPoint Presentation</vt:lpstr>
      <vt:lpstr>School</vt:lpstr>
      <vt:lpstr>Recording and acting career</vt:lpstr>
      <vt:lpstr>Songs</vt:lpstr>
      <vt:lpstr>Tax</vt:lpstr>
      <vt:lpstr>The Fresh Prince of Bel-Air</vt:lpstr>
      <vt:lpstr>A goal</vt:lpstr>
      <vt:lpstr>Breaktrough</vt:lpstr>
      <vt:lpstr>More films</vt:lpstr>
      <vt:lpstr>Guinness book of world records</vt:lpstr>
      <vt:lpstr>Grauman’s Chinese Theatre</vt:lpstr>
      <vt:lpstr>I Am Legend</vt:lpstr>
      <vt:lpstr>The Last Pharaoh</vt:lpstr>
      <vt:lpstr>Men in Black III</vt:lpstr>
      <vt:lpstr>Personal life</vt:lpstr>
      <vt:lpstr>Company</vt:lpstr>
      <vt:lpstr>Nobel Prize</vt:lpstr>
      <vt:lpstr>Discography</vt:lpstr>
      <vt:lpstr>PowerPoint Presentation</vt:lpstr>
      <vt:lpstr>Conclusion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Salopek</dc:creator>
  <cp:lastModifiedBy>Salopek</cp:lastModifiedBy>
  <cp:revision>28</cp:revision>
  <dcterms:created xsi:type="dcterms:W3CDTF">2011-10-07T10:56:19Z</dcterms:created>
  <dcterms:modified xsi:type="dcterms:W3CDTF">2011-10-09T07:22:51Z</dcterms:modified>
</cp:coreProperties>
</file>